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12192000"/>
  <p:embeddedFontLst>
    <p:embeddedFont>
      <p:font typeface="MiSans" panose="020B0604020202020204" charset="-122"/>
      <p:regular r:id="rId35"/>
    </p:embeddedFont>
    <p:embeddedFont>
      <p:font typeface="Noto Sans SC" panose="020B0604020202020204" charset="-128"/>
      <p:regular r:id="rId36"/>
    </p:embeddedFont>
    <p:embeddedFont>
      <p:font typeface="Hedvig Letters Sans" panose="020B0604020202020204" charset="0"/>
      <p:regular r:id="rId37"/>
    </p:embeddedFont>
    <p:embeddedFont>
      <p:font typeface="Quattrocento Sans" panose="020F0502020204030204" pitchFamily="3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17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02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goebv6uwuzyvw/jobsphere_cover_bg.png"/>
          <p:cNvPicPr>
            <a:picLocks noChangeAspect="1"/>
          </p:cNvPicPr>
          <p:nvPr/>
        </p:nvPicPr>
        <p:blipFill>
          <a:blip r:embed="rId3"/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85000"/>
                </a:srgbClr>
              </a:gs>
              <a:gs pos="100000">
                <a:srgbClr val="1E3A5F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84810" y="1472565"/>
            <a:ext cx="1503045" cy="388620"/>
          </a:xfrm>
          <a:custGeom>
            <a:avLst/>
            <a:gdLst/>
            <a:ahLst/>
            <a:cxnLst/>
            <a:rect l="l" t="t" r="r" b="b"/>
            <a:pathLst>
              <a:path w="1503045" h="388620">
                <a:moveTo>
                  <a:pt x="76201" y="0"/>
                </a:moveTo>
                <a:lnTo>
                  <a:pt x="1426844" y="0"/>
                </a:lnTo>
                <a:cubicBezTo>
                  <a:pt x="1468929" y="0"/>
                  <a:pt x="1503045" y="34116"/>
                  <a:pt x="1503045" y="76201"/>
                </a:cubicBezTo>
                <a:lnTo>
                  <a:pt x="1503045" y="312419"/>
                </a:lnTo>
                <a:cubicBezTo>
                  <a:pt x="1503045" y="354504"/>
                  <a:pt x="1468929" y="388620"/>
                  <a:pt x="1426844" y="388620"/>
                </a:cubicBezTo>
                <a:lnTo>
                  <a:pt x="76201" y="388620"/>
                </a:lnTo>
                <a:cubicBezTo>
                  <a:pt x="34116" y="388620"/>
                  <a:pt x="0" y="354504"/>
                  <a:pt x="0" y="3124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 w="10160">
            <a:solidFill>
              <a:srgbClr val="3B82F6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41020" y="1583055"/>
            <a:ext cx="1267539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60A5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WILP DIVISION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322195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JobSphere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388995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81000" y="3674745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60A5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AI-Powered Job Application Tracking Platform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9575" y="437959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1399" y="9019"/>
                </a:moveTo>
                <a:cubicBezTo>
                  <a:pt x="117024" y="6519"/>
                  <a:pt x="111621" y="6519"/>
                  <a:pt x="107201" y="9019"/>
                </a:cubicBezTo>
                <a:lnTo>
                  <a:pt x="7188" y="66169"/>
                </a:lnTo>
                <a:cubicBezTo>
                  <a:pt x="1563" y="69384"/>
                  <a:pt x="-1206" y="75992"/>
                  <a:pt x="446" y="82242"/>
                </a:cubicBezTo>
                <a:cubicBezTo>
                  <a:pt x="2098" y="88493"/>
                  <a:pt x="7813" y="92869"/>
                  <a:pt x="14288" y="92869"/>
                </a:cubicBezTo>
                <a:lnTo>
                  <a:pt x="28575" y="92869"/>
                </a:lnTo>
                <a:lnTo>
                  <a:pt x="28575" y="185738"/>
                </a:lnTo>
                <a:lnTo>
                  <a:pt x="28575" y="185738"/>
                </a:lnTo>
                <a:lnTo>
                  <a:pt x="5715" y="202883"/>
                </a:lnTo>
                <a:cubicBezTo>
                  <a:pt x="2098" y="205561"/>
                  <a:pt x="0" y="209803"/>
                  <a:pt x="0" y="214313"/>
                </a:cubicBezTo>
                <a:cubicBezTo>
                  <a:pt x="0" y="222215"/>
                  <a:pt x="6385" y="228600"/>
                  <a:pt x="14288" y="228600"/>
                </a:cubicBezTo>
                <a:lnTo>
                  <a:pt x="214313" y="228600"/>
                </a:lnTo>
                <a:cubicBezTo>
                  <a:pt x="222215" y="228600"/>
                  <a:pt x="228600" y="222215"/>
                  <a:pt x="228600" y="214313"/>
                </a:cubicBezTo>
                <a:cubicBezTo>
                  <a:pt x="228600" y="209803"/>
                  <a:pt x="226502" y="205561"/>
                  <a:pt x="222885" y="202883"/>
                </a:cubicBezTo>
                <a:lnTo>
                  <a:pt x="200025" y="185738"/>
                </a:lnTo>
                <a:lnTo>
                  <a:pt x="200025" y="92869"/>
                </a:lnTo>
                <a:lnTo>
                  <a:pt x="214313" y="92869"/>
                </a:lnTo>
                <a:cubicBezTo>
                  <a:pt x="220787" y="92869"/>
                  <a:pt x="226457" y="88493"/>
                  <a:pt x="228109" y="82242"/>
                </a:cubicBezTo>
                <a:cubicBezTo>
                  <a:pt x="229761" y="75992"/>
                  <a:pt x="226993" y="69384"/>
                  <a:pt x="221367" y="66169"/>
                </a:cubicBezTo>
                <a:lnTo>
                  <a:pt x="121354" y="9019"/>
                </a:lnTo>
                <a:close/>
                <a:moveTo>
                  <a:pt x="178594" y="92869"/>
                </a:moveTo>
                <a:lnTo>
                  <a:pt x="178594" y="185738"/>
                </a:lnTo>
                <a:lnTo>
                  <a:pt x="150019" y="185738"/>
                </a:lnTo>
                <a:lnTo>
                  <a:pt x="150019" y="92869"/>
                </a:lnTo>
                <a:lnTo>
                  <a:pt x="178594" y="92869"/>
                </a:lnTo>
                <a:close/>
                <a:moveTo>
                  <a:pt x="128588" y="92869"/>
                </a:moveTo>
                <a:lnTo>
                  <a:pt x="128588" y="185738"/>
                </a:lnTo>
                <a:lnTo>
                  <a:pt x="100013" y="185738"/>
                </a:lnTo>
                <a:lnTo>
                  <a:pt x="100013" y="92869"/>
                </a:lnTo>
                <a:lnTo>
                  <a:pt x="128588" y="92869"/>
                </a:lnTo>
                <a:close/>
                <a:moveTo>
                  <a:pt x="78581" y="92869"/>
                </a:moveTo>
                <a:lnTo>
                  <a:pt x="78581" y="185738"/>
                </a:lnTo>
                <a:lnTo>
                  <a:pt x="50006" y="185738"/>
                </a:lnTo>
                <a:lnTo>
                  <a:pt x="50006" y="92869"/>
                </a:lnTo>
                <a:lnTo>
                  <a:pt x="78581" y="92869"/>
                </a:lnTo>
                <a:close/>
                <a:moveTo>
                  <a:pt x="114300" y="42863"/>
                </a:moveTo>
                <a:cubicBezTo>
                  <a:pt x="122185" y="42863"/>
                  <a:pt x="128588" y="49265"/>
                  <a:pt x="128588" y="57150"/>
                </a:cubicBezTo>
                <a:cubicBezTo>
                  <a:pt x="128588" y="65035"/>
                  <a:pt x="122185" y="71438"/>
                  <a:pt x="114300" y="71438"/>
                </a:cubicBezTo>
                <a:cubicBezTo>
                  <a:pt x="106415" y="71438"/>
                  <a:pt x="100013" y="65035"/>
                  <a:pt x="100013" y="57150"/>
                </a:cubicBezTo>
                <a:cubicBezTo>
                  <a:pt x="100013" y="49265"/>
                  <a:pt x="106415" y="42863"/>
                  <a:pt x="114300" y="42863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81050" y="4360545"/>
            <a:ext cx="517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BIRLA INSTITUTE OF TECHNOLOGY &amp; SCIENCE, PILANI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15528" y="591502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75009" y="83046"/>
                </a:moveTo>
                <a:cubicBezTo>
                  <a:pt x="97187" y="83046"/>
                  <a:pt x="115193" y="65040"/>
                  <a:pt x="115193" y="42863"/>
                </a:cubicBezTo>
                <a:cubicBezTo>
                  <a:pt x="115193" y="20685"/>
                  <a:pt x="97187" y="2679"/>
                  <a:pt x="75009" y="2679"/>
                </a:cubicBezTo>
                <a:cubicBezTo>
                  <a:pt x="52831" y="2679"/>
                  <a:pt x="34826" y="20685"/>
                  <a:pt x="34826" y="42863"/>
                </a:cubicBezTo>
                <a:cubicBezTo>
                  <a:pt x="34826" y="65040"/>
                  <a:pt x="52831" y="83046"/>
                  <a:pt x="75009" y="83046"/>
                </a:cubicBezTo>
                <a:close/>
                <a:moveTo>
                  <a:pt x="65064" y="101798"/>
                </a:moveTo>
                <a:cubicBezTo>
                  <a:pt x="32080" y="101798"/>
                  <a:pt x="5358" y="128521"/>
                  <a:pt x="5358" y="161505"/>
                </a:cubicBezTo>
                <a:cubicBezTo>
                  <a:pt x="5358" y="166996"/>
                  <a:pt x="9811" y="171450"/>
                  <a:pt x="15303" y="171450"/>
                </a:cubicBezTo>
                <a:lnTo>
                  <a:pt x="134715" y="171450"/>
                </a:lnTo>
                <a:cubicBezTo>
                  <a:pt x="140207" y="171450"/>
                  <a:pt x="144661" y="166996"/>
                  <a:pt x="144661" y="161505"/>
                </a:cubicBezTo>
                <a:cubicBezTo>
                  <a:pt x="144661" y="128521"/>
                  <a:pt x="117939" y="101798"/>
                  <a:pt x="84955" y="101798"/>
                </a:cubicBezTo>
                <a:lnTo>
                  <a:pt x="65064" y="101798"/>
                </a:lnTo>
                <a:close/>
              </a:path>
            </a:pathLst>
          </a:custGeom>
          <a:solidFill>
            <a:srgbClr val="60A5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09613" y="5905500"/>
            <a:ext cx="195310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Billa Ranga Sudarshan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691289" y="5867400"/>
            <a:ext cx="1266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(202117B3870)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83381" y="62579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42863" y="32147"/>
                </a:moveTo>
                <a:cubicBezTo>
                  <a:pt x="42863" y="20326"/>
                  <a:pt x="52473" y="10716"/>
                  <a:pt x="64294" y="10716"/>
                </a:cubicBezTo>
                <a:lnTo>
                  <a:pt x="182166" y="10716"/>
                </a:lnTo>
                <a:cubicBezTo>
                  <a:pt x="193986" y="10716"/>
                  <a:pt x="203597" y="20326"/>
                  <a:pt x="203597" y="32147"/>
                </a:cubicBezTo>
                <a:lnTo>
                  <a:pt x="203597" y="112514"/>
                </a:lnTo>
                <a:lnTo>
                  <a:pt x="171450" y="112514"/>
                </a:lnTo>
                <a:lnTo>
                  <a:pt x="171450" y="107156"/>
                </a:lnTo>
                <a:cubicBezTo>
                  <a:pt x="171450" y="101229"/>
                  <a:pt x="166661" y="96441"/>
                  <a:pt x="160734" y="96441"/>
                </a:cubicBezTo>
                <a:lnTo>
                  <a:pt x="139303" y="96441"/>
                </a:lnTo>
                <a:cubicBezTo>
                  <a:pt x="133376" y="96441"/>
                  <a:pt x="128588" y="101229"/>
                  <a:pt x="128588" y="107156"/>
                </a:cubicBezTo>
                <a:lnTo>
                  <a:pt x="128588" y="112514"/>
                </a:lnTo>
                <a:lnTo>
                  <a:pt x="85357" y="112514"/>
                </a:lnTo>
                <a:cubicBezTo>
                  <a:pt x="89007" y="106219"/>
                  <a:pt x="91083" y="98885"/>
                  <a:pt x="91083" y="91083"/>
                </a:cubicBezTo>
                <a:cubicBezTo>
                  <a:pt x="91083" y="67408"/>
                  <a:pt x="71895" y="48220"/>
                  <a:pt x="48220" y="48220"/>
                </a:cubicBezTo>
                <a:cubicBezTo>
                  <a:pt x="46412" y="48220"/>
                  <a:pt x="44604" y="48321"/>
                  <a:pt x="42863" y="48555"/>
                </a:cubicBezTo>
                <a:lnTo>
                  <a:pt x="42863" y="32147"/>
                </a:lnTo>
                <a:close/>
                <a:moveTo>
                  <a:pt x="111509" y="150019"/>
                </a:moveTo>
                <a:cubicBezTo>
                  <a:pt x="109802" y="141915"/>
                  <a:pt x="106051" y="134582"/>
                  <a:pt x="100760" y="128588"/>
                </a:cubicBezTo>
                <a:lnTo>
                  <a:pt x="203597" y="128588"/>
                </a:lnTo>
                <a:cubicBezTo>
                  <a:pt x="203597" y="140408"/>
                  <a:pt x="193986" y="150019"/>
                  <a:pt x="182166" y="150019"/>
                </a:cubicBezTo>
                <a:lnTo>
                  <a:pt x="111509" y="150019"/>
                </a:lnTo>
                <a:close/>
                <a:moveTo>
                  <a:pt x="21431" y="91083"/>
                </a:moveTo>
                <a:cubicBezTo>
                  <a:pt x="21431" y="76298"/>
                  <a:pt x="33435" y="64294"/>
                  <a:pt x="48220" y="64294"/>
                </a:cubicBezTo>
                <a:cubicBezTo>
                  <a:pt x="63006" y="64294"/>
                  <a:pt x="75009" y="76298"/>
                  <a:pt x="75009" y="91083"/>
                </a:cubicBezTo>
                <a:cubicBezTo>
                  <a:pt x="75009" y="105868"/>
                  <a:pt x="63006" y="117872"/>
                  <a:pt x="48220" y="117872"/>
                </a:cubicBezTo>
                <a:cubicBezTo>
                  <a:pt x="33435" y="117872"/>
                  <a:pt x="21431" y="105868"/>
                  <a:pt x="21431" y="91083"/>
                </a:cubicBezTo>
                <a:close/>
                <a:moveTo>
                  <a:pt x="0" y="160734"/>
                </a:moveTo>
                <a:cubicBezTo>
                  <a:pt x="0" y="142987"/>
                  <a:pt x="14399" y="128588"/>
                  <a:pt x="32147" y="128588"/>
                </a:cubicBezTo>
                <a:lnTo>
                  <a:pt x="64294" y="128588"/>
                </a:lnTo>
                <a:cubicBezTo>
                  <a:pt x="82042" y="128588"/>
                  <a:pt x="96441" y="142987"/>
                  <a:pt x="96441" y="160734"/>
                </a:cubicBezTo>
                <a:cubicBezTo>
                  <a:pt x="96441" y="166661"/>
                  <a:pt x="91652" y="171450"/>
                  <a:pt x="85725" y="171450"/>
                </a:cubicBezTo>
                <a:lnTo>
                  <a:pt x="10716" y="171450"/>
                </a:lnTo>
                <a:cubicBezTo>
                  <a:pt x="4789" y="171450"/>
                  <a:pt x="0" y="166661"/>
                  <a:pt x="0" y="160734"/>
                </a:cubicBezTo>
                <a:close/>
              </a:path>
            </a:pathLst>
          </a:custGeom>
          <a:solidFill>
            <a:srgbClr val="60A5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09613" y="6210300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Mentor: </a:t>
            </a: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Ravi Shakar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049000" y="5715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52400" y="0"/>
                </a:moveTo>
                <a:lnTo>
                  <a:pt x="609600" y="0"/>
                </a:lnTo>
                <a:cubicBezTo>
                  <a:pt x="693712" y="0"/>
                  <a:pt x="762000" y="68288"/>
                  <a:pt x="762000" y="152400"/>
                </a:cubicBezTo>
                <a:lnTo>
                  <a:pt x="762000" y="609600"/>
                </a:lnTo>
                <a:cubicBezTo>
                  <a:pt x="762000" y="693712"/>
                  <a:pt x="693712" y="762000"/>
                  <a:pt x="609600" y="762000"/>
                </a:cubicBezTo>
                <a:lnTo>
                  <a:pt x="152400" y="762000"/>
                </a:lnTo>
                <a:cubicBezTo>
                  <a:pt x="68288" y="762000"/>
                  <a:pt x="0" y="693712"/>
                  <a:pt x="0" y="609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11258550" y="5924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33945" y="32147"/>
                </a:moveTo>
                <a:lnTo>
                  <a:pt x="208955" y="32147"/>
                </a:lnTo>
                <a:cubicBezTo>
                  <a:pt x="211901" y="32147"/>
                  <a:pt x="214313" y="34558"/>
                  <a:pt x="214313" y="37505"/>
                </a:cubicBezTo>
                <a:lnTo>
                  <a:pt x="214313" y="64294"/>
                </a:lnTo>
                <a:lnTo>
                  <a:pt x="128588" y="64294"/>
                </a:lnTo>
                <a:lnTo>
                  <a:pt x="128588" y="37505"/>
                </a:lnTo>
                <a:cubicBezTo>
                  <a:pt x="128588" y="34558"/>
                  <a:pt x="130999" y="32147"/>
                  <a:pt x="133945" y="32147"/>
                </a:cubicBezTo>
                <a:close/>
                <a:moveTo>
                  <a:pt x="96441" y="37505"/>
                </a:moveTo>
                <a:lnTo>
                  <a:pt x="96441" y="64294"/>
                </a:lnTo>
                <a:lnTo>
                  <a:pt x="42863" y="64294"/>
                </a:lnTo>
                <a:cubicBezTo>
                  <a:pt x="19221" y="64294"/>
                  <a:pt x="0" y="83515"/>
                  <a:pt x="0" y="107156"/>
                </a:cubicBezTo>
                <a:lnTo>
                  <a:pt x="0" y="171450"/>
                </a:lnTo>
                <a:lnTo>
                  <a:pt x="342900" y="171450"/>
                </a:lnTo>
                <a:lnTo>
                  <a:pt x="342900" y="107156"/>
                </a:lnTo>
                <a:cubicBezTo>
                  <a:pt x="342900" y="83515"/>
                  <a:pt x="323679" y="64294"/>
                  <a:pt x="300038" y="64294"/>
                </a:cubicBezTo>
                <a:lnTo>
                  <a:pt x="246459" y="64294"/>
                </a:lnTo>
                <a:lnTo>
                  <a:pt x="246459" y="37505"/>
                </a:lnTo>
                <a:cubicBezTo>
                  <a:pt x="246459" y="16810"/>
                  <a:pt x="229649" y="0"/>
                  <a:pt x="208955" y="0"/>
                </a:cubicBezTo>
                <a:lnTo>
                  <a:pt x="133945" y="0"/>
                </a:lnTo>
                <a:cubicBezTo>
                  <a:pt x="113251" y="0"/>
                  <a:pt x="96441" y="16810"/>
                  <a:pt x="96441" y="37505"/>
                </a:cubicBezTo>
                <a:close/>
                <a:moveTo>
                  <a:pt x="342900" y="203597"/>
                </a:moveTo>
                <a:lnTo>
                  <a:pt x="214313" y="203597"/>
                </a:lnTo>
                <a:lnTo>
                  <a:pt x="214313" y="214313"/>
                </a:lnTo>
                <a:cubicBezTo>
                  <a:pt x="214313" y="226167"/>
                  <a:pt x="204735" y="235744"/>
                  <a:pt x="192881" y="235744"/>
                </a:cubicBezTo>
                <a:lnTo>
                  <a:pt x="150019" y="235744"/>
                </a:lnTo>
                <a:cubicBezTo>
                  <a:pt x="138165" y="235744"/>
                  <a:pt x="128588" y="226167"/>
                  <a:pt x="128588" y="214313"/>
                </a:cubicBezTo>
                <a:lnTo>
                  <a:pt x="128588" y="203597"/>
                </a:lnTo>
                <a:lnTo>
                  <a:pt x="0" y="203597"/>
                </a:lnTo>
                <a:lnTo>
                  <a:pt x="0" y="278606"/>
                </a:lnTo>
                <a:cubicBezTo>
                  <a:pt x="0" y="302248"/>
                  <a:pt x="19221" y="321469"/>
                  <a:pt x="42863" y="321469"/>
                </a:cubicBezTo>
                <a:lnTo>
                  <a:pt x="300038" y="321469"/>
                </a:lnTo>
                <a:cubicBezTo>
                  <a:pt x="323679" y="321469"/>
                  <a:pt x="342900" y="302248"/>
                  <a:pt x="342900" y="278606"/>
                </a:cubicBezTo>
                <a:lnTo>
                  <a:pt x="342900" y="203597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6-02-01-23:21:54-d5vmv4m00qrcps1kqcrg.png"/>
          <p:cNvPicPr>
            <a:picLocks noChangeAspect="1"/>
          </p:cNvPicPr>
          <p:nvPr/>
        </p:nvPicPr>
        <p:blipFill>
          <a:blip r:embed="rId3"/>
          <a:srcRect l="12903" r="6452" b="19355"/>
          <a:stretch/>
        </p:blipFill>
        <p:spPr>
          <a:xfrm>
            <a:off x="1818072" y="1296380"/>
            <a:ext cx="9760032" cy="549127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2838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Dashboard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Central hub for job search management</a:t>
            </a:r>
            <a:endParaRPr lang="en-US" sz="1600" dirty="0"/>
          </a:p>
        </p:txBody>
      </p:sp>
      <p:pic>
        <p:nvPicPr>
          <p:cNvPr id="8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6343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Main Dashboard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overview at a glance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7560945" cy="836295"/>
          </a:xfrm>
          <a:custGeom>
            <a:avLst/>
            <a:gdLst/>
            <a:ahLst/>
            <a:cxnLst/>
            <a:rect l="l" t="t" r="r" b="b"/>
            <a:pathLst>
              <a:path w="7560945" h="836295">
                <a:moveTo>
                  <a:pt x="114296" y="0"/>
                </a:moveTo>
                <a:lnTo>
                  <a:pt x="7446649" y="0"/>
                </a:lnTo>
                <a:cubicBezTo>
                  <a:pt x="7509773" y="0"/>
                  <a:pt x="7560945" y="51172"/>
                  <a:pt x="7560945" y="114296"/>
                </a:cubicBezTo>
                <a:lnTo>
                  <a:pt x="7560945" y="721999"/>
                </a:lnTo>
                <a:cubicBezTo>
                  <a:pt x="7560945" y="785123"/>
                  <a:pt x="7509773" y="836295"/>
                  <a:pt x="7446649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48176" y="156019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3025" y="2880"/>
                </a:moveTo>
                <a:cubicBezTo>
                  <a:pt x="88906" y="-938"/>
                  <a:pt x="82544" y="-938"/>
                  <a:pt x="78458" y="2880"/>
                </a:cubicBezTo>
                <a:lnTo>
                  <a:pt x="3449" y="72531"/>
                </a:lnTo>
                <a:cubicBezTo>
                  <a:pt x="234" y="75545"/>
                  <a:pt x="-837" y="80200"/>
                  <a:pt x="770" y="84285"/>
                </a:cubicBezTo>
                <a:cubicBezTo>
                  <a:pt x="2378" y="88370"/>
                  <a:pt x="6295" y="91083"/>
                  <a:pt x="10716" y="91083"/>
                </a:cubicBezTo>
                <a:lnTo>
                  <a:pt x="16073" y="91083"/>
                </a:lnTo>
                <a:lnTo>
                  <a:pt x="16073" y="150019"/>
                </a:lnTo>
                <a:cubicBezTo>
                  <a:pt x="16073" y="161839"/>
                  <a:pt x="25684" y="171450"/>
                  <a:pt x="37505" y="171450"/>
                </a:cubicBezTo>
                <a:lnTo>
                  <a:pt x="133945" y="171450"/>
                </a:lnTo>
                <a:cubicBezTo>
                  <a:pt x="145766" y="171450"/>
                  <a:pt x="155377" y="161839"/>
                  <a:pt x="155377" y="150019"/>
                </a:cubicBezTo>
                <a:lnTo>
                  <a:pt x="155377" y="91083"/>
                </a:lnTo>
                <a:lnTo>
                  <a:pt x="160734" y="91083"/>
                </a:lnTo>
                <a:cubicBezTo>
                  <a:pt x="165155" y="91083"/>
                  <a:pt x="169106" y="88370"/>
                  <a:pt x="170713" y="84285"/>
                </a:cubicBezTo>
                <a:cubicBezTo>
                  <a:pt x="172321" y="80200"/>
                  <a:pt x="171249" y="75512"/>
                  <a:pt x="168034" y="72531"/>
                </a:cubicBezTo>
                <a:lnTo>
                  <a:pt x="93025" y="2880"/>
                </a:lnTo>
                <a:close/>
                <a:moveTo>
                  <a:pt x="80367" y="107156"/>
                </a:moveTo>
                <a:lnTo>
                  <a:pt x="91083" y="107156"/>
                </a:lnTo>
                <a:cubicBezTo>
                  <a:pt x="99957" y="107156"/>
                  <a:pt x="107156" y="114356"/>
                  <a:pt x="107156" y="123230"/>
                </a:cubicBezTo>
                <a:lnTo>
                  <a:pt x="107156" y="155377"/>
                </a:lnTo>
                <a:lnTo>
                  <a:pt x="64294" y="155377"/>
                </a:lnTo>
                <a:lnTo>
                  <a:pt x="64294" y="123230"/>
                </a:lnTo>
                <a:cubicBezTo>
                  <a:pt x="64294" y="114356"/>
                  <a:pt x="71493" y="107156"/>
                  <a:pt x="80367" y="107156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23"/>
            <a:ext cx="5981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Central Hub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23"/>
            <a:ext cx="59626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Displays key metrics and statistics at a glance, providing immediate overview of job search progress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255045"/>
            <a:ext cx="7560945" cy="836295"/>
          </a:xfrm>
          <a:custGeom>
            <a:avLst/>
            <a:gdLst/>
            <a:ahLst/>
            <a:cxnLst/>
            <a:rect l="l" t="t" r="r" b="b"/>
            <a:pathLst>
              <a:path w="7560945" h="836295">
                <a:moveTo>
                  <a:pt x="114296" y="0"/>
                </a:moveTo>
                <a:lnTo>
                  <a:pt x="7446649" y="0"/>
                </a:lnTo>
                <a:cubicBezTo>
                  <a:pt x="7509773" y="0"/>
                  <a:pt x="7560945" y="51172"/>
                  <a:pt x="7560945" y="114296"/>
                </a:cubicBezTo>
                <a:lnTo>
                  <a:pt x="7560945" y="721999"/>
                </a:lnTo>
                <a:cubicBezTo>
                  <a:pt x="7560945" y="785123"/>
                  <a:pt x="7509773" y="836295"/>
                  <a:pt x="7446649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41125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8176" y="251602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42863" y="32147"/>
                </a:moveTo>
                <a:cubicBezTo>
                  <a:pt x="42863" y="26220"/>
                  <a:pt x="47651" y="21431"/>
                  <a:pt x="53578" y="21431"/>
                </a:cubicBezTo>
                <a:lnTo>
                  <a:pt x="117872" y="21431"/>
                </a:lnTo>
                <a:cubicBezTo>
                  <a:pt x="123799" y="21431"/>
                  <a:pt x="128588" y="26220"/>
                  <a:pt x="128588" y="32147"/>
                </a:cubicBezTo>
                <a:cubicBezTo>
                  <a:pt x="128588" y="38074"/>
                  <a:pt x="123799" y="42863"/>
                  <a:pt x="117872" y="42863"/>
                </a:cubicBezTo>
                <a:lnTo>
                  <a:pt x="53578" y="42863"/>
                </a:lnTo>
                <a:cubicBezTo>
                  <a:pt x="47651" y="42863"/>
                  <a:pt x="42863" y="38074"/>
                  <a:pt x="42863" y="32147"/>
                </a:cubicBezTo>
                <a:close/>
                <a:moveTo>
                  <a:pt x="53578" y="58936"/>
                </a:moveTo>
                <a:lnTo>
                  <a:pt x="96441" y="58936"/>
                </a:lnTo>
                <a:cubicBezTo>
                  <a:pt x="102368" y="58936"/>
                  <a:pt x="107156" y="63724"/>
                  <a:pt x="107156" y="69652"/>
                </a:cubicBezTo>
                <a:cubicBezTo>
                  <a:pt x="107156" y="75579"/>
                  <a:pt x="102368" y="80367"/>
                  <a:pt x="96441" y="80367"/>
                </a:cubicBezTo>
                <a:lnTo>
                  <a:pt x="53578" y="80367"/>
                </a:lnTo>
                <a:cubicBezTo>
                  <a:pt x="47651" y="80367"/>
                  <a:pt x="42863" y="75579"/>
                  <a:pt x="42863" y="69652"/>
                </a:cubicBezTo>
                <a:cubicBezTo>
                  <a:pt x="42863" y="63724"/>
                  <a:pt x="47651" y="58936"/>
                  <a:pt x="53578" y="58936"/>
                </a:cubicBezTo>
                <a:close/>
                <a:moveTo>
                  <a:pt x="53578" y="96441"/>
                </a:moveTo>
                <a:lnTo>
                  <a:pt x="139303" y="96441"/>
                </a:lnTo>
                <a:cubicBezTo>
                  <a:pt x="145230" y="96441"/>
                  <a:pt x="150019" y="101229"/>
                  <a:pt x="150019" y="107156"/>
                </a:cubicBezTo>
                <a:cubicBezTo>
                  <a:pt x="150019" y="113083"/>
                  <a:pt x="145230" y="117872"/>
                  <a:pt x="139303" y="117872"/>
                </a:cubicBezTo>
                <a:lnTo>
                  <a:pt x="53578" y="117872"/>
                </a:lnTo>
                <a:cubicBezTo>
                  <a:pt x="47651" y="117872"/>
                  <a:pt x="42863" y="113083"/>
                  <a:pt x="42863" y="107156"/>
                </a:cubicBezTo>
                <a:cubicBezTo>
                  <a:pt x="42863" y="101229"/>
                  <a:pt x="47651" y="96441"/>
                  <a:pt x="53578" y="96441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411253"/>
            <a:ext cx="6477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Four Stat Cards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716053"/>
            <a:ext cx="64579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Applications, Active Applications, Interviews Scheduled, and Offers Received - all with visual indicators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210879"/>
            <a:ext cx="7560945" cy="836295"/>
          </a:xfrm>
          <a:custGeom>
            <a:avLst/>
            <a:gdLst/>
            <a:ahLst/>
            <a:cxnLst/>
            <a:rect l="l" t="t" r="r" b="b"/>
            <a:pathLst>
              <a:path w="7560945" h="836295">
                <a:moveTo>
                  <a:pt x="114296" y="0"/>
                </a:moveTo>
                <a:lnTo>
                  <a:pt x="7446649" y="0"/>
                </a:lnTo>
                <a:cubicBezTo>
                  <a:pt x="7509773" y="0"/>
                  <a:pt x="7560945" y="51172"/>
                  <a:pt x="7560945" y="114296"/>
                </a:cubicBezTo>
                <a:lnTo>
                  <a:pt x="7560945" y="721999"/>
                </a:lnTo>
                <a:cubicBezTo>
                  <a:pt x="7560945" y="785123"/>
                  <a:pt x="7509773" y="836295"/>
                  <a:pt x="7446649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3670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58892" y="3471863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13452" y="-3315"/>
                </a:moveTo>
                <a:cubicBezTo>
                  <a:pt x="117437" y="-435"/>
                  <a:pt x="118910" y="4789"/>
                  <a:pt x="117102" y="9343"/>
                </a:cubicBezTo>
                <a:lnTo>
                  <a:pt x="90848" y="75009"/>
                </a:lnTo>
                <a:lnTo>
                  <a:pt x="139303" y="75009"/>
                </a:lnTo>
                <a:cubicBezTo>
                  <a:pt x="143824" y="75009"/>
                  <a:pt x="147842" y="77822"/>
                  <a:pt x="149383" y="82075"/>
                </a:cubicBezTo>
                <a:cubicBezTo>
                  <a:pt x="150923" y="86328"/>
                  <a:pt x="149617" y="91083"/>
                  <a:pt x="146168" y="93963"/>
                </a:cubicBezTo>
                <a:lnTo>
                  <a:pt x="49727" y="174330"/>
                </a:lnTo>
                <a:cubicBezTo>
                  <a:pt x="45943" y="177478"/>
                  <a:pt x="40552" y="177645"/>
                  <a:pt x="36567" y="174765"/>
                </a:cubicBezTo>
                <a:cubicBezTo>
                  <a:pt x="32582" y="171885"/>
                  <a:pt x="31109" y="166661"/>
                  <a:pt x="32917" y="162107"/>
                </a:cubicBezTo>
                <a:lnTo>
                  <a:pt x="59170" y="96441"/>
                </a:lnTo>
                <a:lnTo>
                  <a:pt x="10716" y="96441"/>
                </a:lnTo>
                <a:cubicBezTo>
                  <a:pt x="6195" y="96441"/>
                  <a:pt x="2177" y="93628"/>
                  <a:pt x="636" y="89375"/>
                </a:cubicBezTo>
                <a:cubicBezTo>
                  <a:pt x="-904" y="85122"/>
                  <a:pt x="402" y="80367"/>
                  <a:pt x="3851" y="77487"/>
                </a:cubicBezTo>
                <a:lnTo>
                  <a:pt x="100292" y="-2880"/>
                </a:lnTo>
                <a:cubicBezTo>
                  <a:pt x="104076" y="-6028"/>
                  <a:pt x="109467" y="-6195"/>
                  <a:pt x="113452" y="-3315"/>
                </a:cubicBez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367088"/>
            <a:ext cx="5972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Quick Actions Section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3671888"/>
            <a:ext cx="59531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One-click access to major features: Add Application, Search Jobs, Build Resume, Prepare Interview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166714"/>
            <a:ext cx="7560945" cy="836295"/>
          </a:xfrm>
          <a:custGeom>
            <a:avLst/>
            <a:gdLst/>
            <a:ahLst/>
            <a:cxnLst/>
            <a:rect l="l" t="t" r="r" b="b"/>
            <a:pathLst>
              <a:path w="7560945" h="836295">
                <a:moveTo>
                  <a:pt x="114296" y="0"/>
                </a:moveTo>
                <a:lnTo>
                  <a:pt x="7446649" y="0"/>
                </a:lnTo>
                <a:cubicBezTo>
                  <a:pt x="7509773" y="0"/>
                  <a:pt x="7560945" y="51172"/>
                  <a:pt x="7560945" y="114296"/>
                </a:cubicBezTo>
                <a:lnTo>
                  <a:pt x="7560945" y="721999"/>
                </a:lnTo>
                <a:cubicBezTo>
                  <a:pt x="7560945" y="785123"/>
                  <a:pt x="7509773" y="836295"/>
                  <a:pt x="7446649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1020" y="432292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48176" y="442769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2067" y="76516"/>
                </a:moveTo>
                <a:cubicBezTo>
                  <a:pt x="26521" y="45374"/>
                  <a:pt x="53344" y="21431"/>
                  <a:pt x="85725" y="21431"/>
                </a:cubicBezTo>
                <a:cubicBezTo>
                  <a:pt x="103473" y="21431"/>
                  <a:pt x="119546" y="28631"/>
                  <a:pt x="131199" y="40251"/>
                </a:cubicBezTo>
                <a:cubicBezTo>
                  <a:pt x="131266" y="40318"/>
                  <a:pt x="131333" y="40385"/>
                  <a:pt x="131400" y="40451"/>
                </a:cubicBezTo>
                <a:lnTo>
                  <a:pt x="133945" y="42863"/>
                </a:lnTo>
                <a:lnTo>
                  <a:pt x="117905" y="42863"/>
                </a:lnTo>
                <a:cubicBezTo>
                  <a:pt x="111978" y="42863"/>
                  <a:pt x="107190" y="47651"/>
                  <a:pt x="107190" y="53578"/>
                </a:cubicBezTo>
                <a:cubicBezTo>
                  <a:pt x="107190" y="59505"/>
                  <a:pt x="111978" y="64294"/>
                  <a:pt x="117905" y="64294"/>
                </a:cubicBezTo>
                <a:lnTo>
                  <a:pt x="160768" y="64294"/>
                </a:lnTo>
                <a:cubicBezTo>
                  <a:pt x="166695" y="64294"/>
                  <a:pt x="171483" y="59505"/>
                  <a:pt x="171483" y="53578"/>
                </a:cubicBezTo>
                <a:lnTo>
                  <a:pt x="171483" y="10716"/>
                </a:lnTo>
                <a:cubicBezTo>
                  <a:pt x="171483" y="4789"/>
                  <a:pt x="166695" y="0"/>
                  <a:pt x="160768" y="0"/>
                </a:cubicBezTo>
                <a:cubicBezTo>
                  <a:pt x="154841" y="0"/>
                  <a:pt x="150052" y="4789"/>
                  <a:pt x="150052" y="10716"/>
                </a:cubicBezTo>
                <a:lnTo>
                  <a:pt x="150052" y="28597"/>
                </a:lnTo>
                <a:lnTo>
                  <a:pt x="146268" y="25014"/>
                </a:lnTo>
                <a:cubicBezTo>
                  <a:pt x="130764" y="9577"/>
                  <a:pt x="109333" y="0"/>
                  <a:pt x="85725" y="0"/>
                </a:cubicBezTo>
                <a:cubicBezTo>
                  <a:pt x="42528" y="0"/>
                  <a:pt x="6798" y="31946"/>
                  <a:pt x="871" y="73502"/>
                </a:cubicBezTo>
                <a:cubicBezTo>
                  <a:pt x="33" y="79363"/>
                  <a:pt x="4085" y="84787"/>
                  <a:pt x="9945" y="85625"/>
                </a:cubicBezTo>
                <a:cubicBezTo>
                  <a:pt x="15806" y="86462"/>
                  <a:pt x="21230" y="82376"/>
                  <a:pt x="22067" y="76550"/>
                </a:cubicBezTo>
                <a:close/>
                <a:moveTo>
                  <a:pt x="170579" y="97948"/>
                </a:moveTo>
                <a:cubicBezTo>
                  <a:pt x="171417" y="92087"/>
                  <a:pt x="167331" y="86663"/>
                  <a:pt x="161505" y="85825"/>
                </a:cubicBezTo>
                <a:cubicBezTo>
                  <a:pt x="155678" y="84988"/>
                  <a:pt x="150220" y="89074"/>
                  <a:pt x="149383" y="94900"/>
                </a:cubicBezTo>
                <a:cubicBezTo>
                  <a:pt x="144929" y="126043"/>
                  <a:pt x="118106" y="149985"/>
                  <a:pt x="85725" y="149985"/>
                </a:cubicBezTo>
                <a:cubicBezTo>
                  <a:pt x="67977" y="149985"/>
                  <a:pt x="51904" y="142786"/>
                  <a:pt x="40251" y="131166"/>
                </a:cubicBezTo>
                <a:cubicBezTo>
                  <a:pt x="40184" y="131099"/>
                  <a:pt x="40117" y="131032"/>
                  <a:pt x="40050" y="130965"/>
                </a:cubicBezTo>
                <a:lnTo>
                  <a:pt x="37505" y="128554"/>
                </a:lnTo>
                <a:lnTo>
                  <a:pt x="53545" y="128554"/>
                </a:lnTo>
                <a:cubicBezTo>
                  <a:pt x="59472" y="128554"/>
                  <a:pt x="64260" y="123765"/>
                  <a:pt x="64260" y="117838"/>
                </a:cubicBezTo>
                <a:cubicBezTo>
                  <a:pt x="64260" y="111911"/>
                  <a:pt x="59472" y="107123"/>
                  <a:pt x="53545" y="107123"/>
                </a:cubicBezTo>
                <a:lnTo>
                  <a:pt x="10716" y="107156"/>
                </a:lnTo>
                <a:cubicBezTo>
                  <a:pt x="7869" y="107156"/>
                  <a:pt x="5123" y="108295"/>
                  <a:pt x="3114" y="110337"/>
                </a:cubicBezTo>
                <a:cubicBezTo>
                  <a:pt x="1105" y="112380"/>
                  <a:pt x="-33" y="115093"/>
                  <a:pt x="0" y="117972"/>
                </a:cubicBezTo>
                <a:lnTo>
                  <a:pt x="335" y="160500"/>
                </a:lnTo>
                <a:cubicBezTo>
                  <a:pt x="368" y="166427"/>
                  <a:pt x="5224" y="171182"/>
                  <a:pt x="11151" y="171115"/>
                </a:cubicBezTo>
                <a:cubicBezTo>
                  <a:pt x="17078" y="171048"/>
                  <a:pt x="21833" y="166226"/>
                  <a:pt x="21766" y="160299"/>
                </a:cubicBezTo>
                <a:lnTo>
                  <a:pt x="21632" y="143054"/>
                </a:lnTo>
                <a:lnTo>
                  <a:pt x="25215" y="146436"/>
                </a:lnTo>
                <a:cubicBezTo>
                  <a:pt x="40719" y="161873"/>
                  <a:pt x="62117" y="171450"/>
                  <a:pt x="85725" y="171450"/>
                </a:cubicBezTo>
                <a:cubicBezTo>
                  <a:pt x="128922" y="171450"/>
                  <a:pt x="164652" y="139504"/>
                  <a:pt x="170579" y="97948"/>
                </a:cubicBez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36320" y="4322922"/>
            <a:ext cx="5553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Synchronization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6320" y="4627722"/>
            <a:ext cx="55340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automatically syncs with backend API, ensuring users always see the latest information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106371" y="1299210"/>
            <a:ext cx="3703320" cy="1055370"/>
          </a:xfrm>
          <a:custGeom>
            <a:avLst/>
            <a:gdLst/>
            <a:ahLst/>
            <a:cxnLst/>
            <a:rect l="l" t="t" r="r" b="b"/>
            <a:pathLst>
              <a:path w="3703320" h="1055370">
                <a:moveTo>
                  <a:pt x="114297" y="0"/>
                </a:moveTo>
                <a:lnTo>
                  <a:pt x="3589023" y="0"/>
                </a:lnTo>
                <a:cubicBezTo>
                  <a:pt x="3652148" y="0"/>
                  <a:pt x="3703320" y="51172"/>
                  <a:pt x="3703320" y="114297"/>
                </a:cubicBezTo>
                <a:lnTo>
                  <a:pt x="3703320" y="941073"/>
                </a:lnTo>
                <a:cubicBezTo>
                  <a:pt x="3703320" y="1004198"/>
                  <a:pt x="3652148" y="1055370"/>
                  <a:pt x="358902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8262581" y="14554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8369737" y="156019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3610" y="128654"/>
                </a:moveTo>
                <a:cubicBezTo>
                  <a:pt x="126210" y="115796"/>
                  <a:pt x="112313" y="107156"/>
                  <a:pt x="96441" y="107156"/>
                </a:cubicBezTo>
                <a:lnTo>
                  <a:pt x="75009" y="107156"/>
                </a:lnTo>
                <a:cubicBezTo>
                  <a:pt x="59137" y="107156"/>
                  <a:pt x="45240" y="115796"/>
                  <a:pt x="37840" y="128654"/>
                </a:cubicBezTo>
                <a:cubicBezTo>
                  <a:pt x="49627" y="141781"/>
                  <a:pt x="66705" y="150019"/>
                  <a:pt x="85725" y="150019"/>
                </a:cubicBezTo>
                <a:cubicBezTo>
                  <a:pt x="104745" y="150019"/>
                  <a:pt x="121823" y="141748"/>
                  <a:pt x="133610" y="128654"/>
                </a:cubicBezTo>
                <a:close/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85725" y="91083"/>
                </a:moveTo>
                <a:cubicBezTo>
                  <a:pt x="99032" y="91083"/>
                  <a:pt x="109835" y="80279"/>
                  <a:pt x="109835" y="66973"/>
                </a:cubicBezTo>
                <a:cubicBezTo>
                  <a:pt x="109835" y="53666"/>
                  <a:pt x="99032" y="42863"/>
                  <a:pt x="85725" y="42863"/>
                </a:cubicBezTo>
                <a:cubicBezTo>
                  <a:pt x="72418" y="42863"/>
                  <a:pt x="61615" y="53666"/>
                  <a:pt x="61615" y="66973"/>
                </a:cubicBezTo>
                <a:cubicBezTo>
                  <a:pt x="61615" y="80279"/>
                  <a:pt x="72418" y="91083"/>
                  <a:pt x="85725" y="91083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8757881" y="1455423"/>
            <a:ext cx="298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Welcome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757881" y="1760223"/>
            <a:ext cx="29622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Displays user's name for personalized experience and engagement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106371" y="2471738"/>
            <a:ext cx="3703320" cy="1055370"/>
          </a:xfrm>
          <a:custGeom>
            <a:avLst/>
            <a:gdLst/>
            <a:ahLst/>
            <a:cxnLst/>
            <a:rect l="l" t="t" r="r" b="b"/>
            <a:pathLst>
              <a:path w="3703320" h="1055370">
                <a:moveTo>
                  <a:pt x="114297" y="0"/>
                </a:moveTo>
                <a:lnTo>
                  <a:pt x="3589023" y="0"/>
                </a:lnTo>
                <a:cubicBezTo>
                  <a:pt x="3652148" y="0"/>
                  <a:pt x="3703320" y="51172"/>
                  <a:pt x="3703320" y="114297"/>
                </a:cubicBezTo>
                <a:lnTo>
                  <a:pt x="3703320" y="941073"/>
                </a:lnTo>
                <a:cubicBezTo>
                  <a:pt x="3703320" y="1004198"/>
                  <a:pt x="3652148" y="1055370"/>
                  <a:pt x="358902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8262581" y="262794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8369737" y="273272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02703" y="108864"/>
                </a:moveTo>
                <a:lnTo>
                  <a:pt x="54382" y="127449"/>
                </a:lnTo>
                <a:cubicBezTo>
                  <a:pt x="47885" y="129960"/>
                  <a:pt x="41490" y="123565"/>
                  <a:pt x="44001" y="117068"/>
                </a:cubicBezTo>
                <a:lnTo>
                  <a:pt x="62586" y="68747"/>
                </a:lnTo>
                <a:cubicBezTo>
                  <a:pt x="63691" y="65901"/>
                  <a:pt x="65901" y="63691"/>
                  <a:pt x="68747" y="62586"/>
                </a:cubicBezTo>
                <a:lnTo>
                  <a:pt x="117068" y="44001"/>
                </a:lnTo>
                <a:cubicBezTo>
                  <a:pt x="123565" y="41490"/>
                  <a:pt x="129960" y="47885"/>
                  <a:pt x="127449" y="54382"/>
                </a:cubicBezTo>
                <a:lnTo>
                  <a:pt x="108864" y="102703"/>
                </a:lnTo>
                <a:cubicBezTo>
                  <a:pt x="107792" y="105549"/>
                  <a:pt x="105549" y="107759"/>
                  <a:pt x="102703" y="108864"/>
                </a:cubicBezTo>
                <a:close/>
                <a:moveTo>
                  <a:pt x="96441" y="85725"/>
                </a:moveTo>
                <a:cubicBezTo>
                  <a:pt x="96441" y="79811"/>
                  <a:pt x="91639" y="75009"/>
                  <a:pt x="85725" y="75009"/>
                </a:cubicBezTo>
                <a:cubicBezTo>
                  <a:pt x="79811" y="75009"/>
                  <a:pt x="75009" y="79811"/>
                  <a:pt x="75009" y="85725"/>
                </a:cubicBezTo>
                <a:cubicBezTo>
                  <a:pt x="75009" y="91639"/>
                  <a:pt x="79811" y="96441"/>
                  <a:pt x="85725" y="96441"/>
                </a:cubicBezTo>
                <a:cubicBezTo>
                  <a:pt x="91639" y="96441"/>
                  <a:pt x="96441" y="91639"/>
                  <a:pt x="96441" y="85725"/>
                </a:cubicBez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8757881" y="2627947"/>
            <a:ext cx="298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Clean Navigation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757881" y="2932747"/>
            <a:ext cx="29622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sidebar navigation to all application sections with clear icons and labels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106371" y="3644267"/>
            <a:ext cx="3703320" cy="1055370"/>
          </a:xfrm>
          <a:custGeom>
            <a:avLst/>
            <a:gdLst/>
            <a:ahLst/>
            <a:cxnLst/>
            <a:rect l="l" t="t" r="r" b="b"/>
            <a:pathLst>
              <a:path w="3703320" h="1055370">
                <a:moveTo>
                  <a:pt x="114297" y="0"/>
                </a:moveTo>
                <a:lnTo>
                  <a:pt x="3589023" y="0"/>
                </a:lnTo>
                <a:cubicBezTo>
                  <a:pt x="3652148" y="0"/>
                  <a:pt x="3703320" y="51172"/>
                  <a:pt x="3703320" y="114297"/>
                </a:cubicBezTo>
                <a:lnTo>
                  <a:pt x="3703320" y="941073"/>
                </a:lnTo>
                <a:cubicBezTo>
                  <a:pt x="3703320" y="1004198"/>
                  <a:pt x="3652148" y="1055370"/>
                  <a:pt x="358902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8262581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8391168" y="39052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358" y="21431"/>
                </a:moveTo>
                <a:cubicBezTo>
                  <a:pt x="5358" y="9611"/>
                  <a:pt x="14968" y="0"/>
                  <a:pt x="26789" y="0"/>
                </a:cubicBezTo>
                <a:lnTo>
                  <a:pt x="101798" y="0"/>
                </a:lnTo>
                <a:cubicBezTo>
                  <a:pt x="113619" y="0"/>
                  <a:pt x="123230" y="9611"/>
                  <a:pt x="123230" y="21431"/>
                </a:cubicBezTo>
                <a:lnTo>
                  <a:pt x="123230" y="150019"/>
                </a:lnTo>
                <a:cubicBezTo>
                  <a:pt x="123230" y="161839"/>
                  <a:pt x="113619" y="171450"/>
                  <a:pt x="101798" y="171450"/>
                </a:cubicBezTo>
                <a:lnTo>
                  <a:pt x="26789" y="171450"/>
                </a:lnTo>
                <a:cubicBezTo>
                  <a:pt x="14968" y="171450"/>
                  <a:pt x="5358" y="161839"/>
                  <a:pt x="5358" y="150019"/>
                </a:cubicBezTo>
                <a:lnTo>
                  <a:pt x="5358" y="21431"/>
                </a:lnTo>
                <a:close/>
                <a:moveTo>
                  <a:pt x="26789" y="21431"/>
                </a:moveTo>
                <a:lnTo>
                  <a:pt x="26789" y="123230"/>
                </a:lnTo>
                <a:lnTo>
                  <a:pt x="101798" y="123230"/>
                </a:lnTo>
                <a:lnTo>
                  <a:pt x="101798" y="21431"/>
                </a:lnTo>
                <a:lnTo>
                  <a:pt x="26789" y="21431"/>
                </a:lnTo>
                <a:close/>
                <a:moveTo>
                  <a:pt x="64294" y="158055"/>
                </a:moveTo>
                <a:cubicBezTo>
                  <a:pt x="70221" y="158055"/>
                  <a:pt x="75009" y="153267"/>
                  <a:pt x="75009" y="147340"/>
                </a:cubicBezTo>
                <a:cubicBezTo>
                  <a:pt x="75009" y="141413"/>
                  <a:pt x="70221" y="136624"/>
                  <a:pt x="64294" y="136624"/>
                </a:cubicBezTo>
                <a:cubicBezTo>
                  <a:pt x="58367" y="136624"/>
                  <a:pt x="53578" y="141413"/>
                  <a:pt x="53578" y="147340"/>
                </a:cubicBezTo>
                <a:cubicBezTo>
                  <a:pt x="53578" y="153267"/>
                  <a:pt x="58367" y="158055"/>
                  <a:pt x="64294" y="158055"/>
                </a:cubicBez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757881" y="3800475"/>
            <a:ext cx="298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Responsive Grid Layout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757881" y="4105275"/>
            <a:ext cx="29622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Adapts seamlessly to different screen sizes while maintaining functionality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106371" y="4816795"/>
            <a:ext cx="3703320" cy="1341120"/>
          </a:xfrm>
          <a:custGeom>
            <a:avLst/>
            <a:gdLst/>
            <a:ahLst/>
            <a:cxnLst/>
            <a:rect l="l" t="t" r="r" b="b"/>
            <a:pathLst>
              <a:path w="3703320" h="1341120">
                <a:moveTo>
                  <a:pt x="114304" y="0"/>
                </a:moveTo>
                <a:lnTo>
                  <a:pt x="3589016" y="0"/>
                </a:lnTo>
                <a:cubicBezTo>
                  <a:pt x="3652145" y="0"/>
                  <a:pt x="3703320" y="51175"/>
                  <a:pt x="3703320" y="114304"/>
                </a:cubicBezTo>
                <a:lnTo>
                  <a:pt x="3703320" y="1226816"/>
                </a:lnTo>
                <a:cubicBezTo>
                  <a:pt x="3703320" y="1289945"/>
                  <a:pt x="3652145" y="1341120"/>
                  <a:pt x="3589016" y="1341120"/>
                </a:cubicBezTo>
                <a:lnTo>
                  <a:pt x="114304" y="1341120"/>
                </a:lnTo>
                <a:cubicBezTo>
                  <a:pt x="51175" y="1341120"/>
                  <a:pt x="0" y="1289945"/>
                  <a:pt x="0" y="12268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>
                  <a:alpha val="20000"/>
                </a:srgbClr>
              </a:gs>
              <a:gs pos="100000">
                <a:srgbClr val="60A5FA">
                  <a:alpha val="10000"/>
                </a:srgbClr>
              </a:gs>
            </a:gsLst>
            <a:lin ang="2700000" scaled="1"/>
          </a:gradFill>
          <a:ln w="10160">
            <a:solidFill>
              <a:srgbClr val="3B82F6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8262581" y="4973003"/>
            <a:ext cx="3467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Status Indicators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262581" y="531590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453081" y="5277803"/>
            <a:ext cx="102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Healthy Pipeline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262581" y="558260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Text 45"/>
          <p:cNvSpPr/>
          <p:nvPr/>
        </p:nvSpPr>
        <p:spPr>
          <a:xfrm>
            <a:off x="8453081" y="5544508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Needs Attention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262581" y="584930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453081" y="5811208"/>
            <a:ext cx="876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Urgent Action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6-02-01-23:24:23-d5vn09tkbg702fecg8rg.png"/>
          <p:cNvPicPr>
            <a:picLocks noChangeAspect="1"/>
          </p:cNvPicPr>
          <p:nvPr/>
        </p:nvPicPr>
        <p:blipFill>
          <a:blip r:embed="rId3"/>
          <a:srcRect l="12687" r="12687" b="9091"/>
          <a:stretch/>
        </p:blipFill>
        <p:spPr>
          <a:xfrm>
            <a:off x="3205338" y="1143000"/>
            <a:ext cx="8122409" cy="555813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3848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Kanban Board Tracker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 application tracking methodology</a:t>
            </a:r>
            <a:endParaRPr lang="en-US" sz="1600" dirty="0"/>
          </a:p>
        </p:txBody>
      </p:sp>
      <p:pic>
        <p:nvPicPr>
          <p:cNvPr id="8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7353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Kanban Board Tracker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drag-and-drop workflow management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58892" y="1560193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0" y="32147"/>
                </a:moveTo>
                <a:cubicBezTo>
                  <a:pt x="0" y="20326"/>
                  <a:pt x="9611" y="10716"/>
                  <a:pt x="21431" y="10716"/>
                </a:cubicBezTo>
                <a:lnTo>
                  <a:pt x="128588" y="10716"/>
                </a:lnTo>
                <a:cubicBezTo>
                  <a:pt x="140408" y="10716"/>
                  <a:pt x="150019" y="20326"/>
                  <a:pt x="150019" y="32147"/>
                </a:cubicBezTo>
                <a:lnTo>
                  <a:pt x="150019" y="139303"/>
                </a:lnTo>
                <a:cubicBezTo>
                  <a:pt x="150019" y="151124"/>
                  <a:pt x="140408" y="160734"/>
                  <a:pt x="128588" y="160734"/>
                </a:cubicBezTo>
                <a:lnTo>
                  <a:pt x="21431" y="160734"/>
                </a:lnTo>
                <a:cubicBezTo>
                  <a:pt x="9611" y="160734"/>
                  <a:pt x="0" y="151124"/>
                  <a:pt x="0" y="139303"/>
                </a:cubicBezTo>
                <a:lnTo>
                  <a:pt x="0" y="32147"/>
                </a:lnTo>
                <a:close/>
                <a:moveTo>
                  <a:pt x="21431" y="53578"/>
                </a:moveTo>
                <a:lnTo>
                  <a:pt x="21431" y="139303"/>
                </a:lnTo>
                <a:lnTo>
                  <a:pt x="64294" y="139303"/>
                </a:lnTo>
                <a:lnTo>
                  <a:pt x="64294" y="53578"/>
                </a:lnTo>
                <a:lnTo>
                  <a:pt x="21431" y="53578"/>
                </a:lnTo>
                <a:close/>
                <a:moveTo>
                  <a:pt x="128588" y="53578"/>
                </a:moveTo>
                <a:lnTo>
                  <a:pt x="85725" y="53578"/>
                </a:lnTo>
                <a:lnTo>
                  <a:pt x="85725" y="139303"/>
                </a:lnTo>
                <a:lnTo>
                  <a:pt x="128588" y="139303"/>
                </a:lnTo>
                <a:lnTo>
                  <a:pt x="128588" y="53578"/>
                </a:ln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18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Tracking Methodology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18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Drag-and-drop Kanban board for intuitive application status management and workflow visualization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471743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8176" y="273272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77856" y="1741"/>
                </a:moveTo>
                <a:cubicBezTo>
                  <a:pt x="82845" y="-569"/>
                  <a:pt x="88605" y="-569"/>
                  <a:pt x="93594" y="1741"/>
                </a:cubicBezTo>
                <a:lnTo>
                  <a:pt x="166795" y="35562"/>
                </a:lnTo>
                <a:cubicBezTo>
                  <a:pt x="169642" y="36868"/>
                  <a:pt x="171450" y="39715"/>
                  <a:pt x="171450" y="42863"/>
                </a:cubicBezTo>
                <a:cubicBezTo>
                  <a:pt x="171450" y="46010"/>
                  <a:pt x="169642" y="48857"/>
                  <a:pt x="166795" y="50163"/>
                </a:cubicBezTo>
                <a:lnTo>
                  <a:pt x="93594" y="83984"/>
                </a:lnTo>
                <a:cubicBezTo>
                  <a:pt x="88605" y="86294"/>
                  <a:pt x="82845" y="86294"/>
                  <a:pt x="77856" y="83984"/>
                </a:cubicBezTo>
                <a:lnTo>
                  <a:pt x="4655" y="50163"/>
                </a:lnTo>
                <a:cubicBezTo>
                  <a:pt x="1808" y="48823"/>
                  <a:pt x="0" y="45977"/>
                  <a:pt x="0" y="42863"/>
                </a:cubicBezTo>
                <a:cubicBezTo>
                  <a:pt x="0" y="39748"/>
                  <a:pt x="1808" y="36868"/>
                  <a:pt x="4655" y="35562"/>
                </a:cubicBezTo>
                <a:lnTo>
                  <a:pt x="77856" y="1741"/>
                </a:lnTo>
                <a:close/>
                <a:moveTo>
                  <a:pt x="16107" y="73134"/>
                </a:moveTo>
                <a:lnTo>
                  <a:pt x="71125" y="98550"/>
                </a:lnTo>
                <a:cubicBezTo>
                  <a:pt x="80401" y="102837"/>
                  <a:pt x="91083" y="102837"/>
                  <a:pt x="100359" y="98550"/>
                </a:cubicBezTo>
                <a:lnTo>
                  <a:pt x="155377" y="73134"/>
                </a:lnTo>
                <a:lnTo>
                  <a:pt x="166795" y="78425"/>
                </a:lnTo>
                <a:cubicBezTo>
                  <a:pt x="169642" y="79731"/>
                  <a:pt x="171450" y="82577"/>
                  <a:pt x="171450" y="85725"/>
                </a:cubicBezTo>
                <a:cubicBezTo>
                  <a:pt x="171450" y="88873"/>
                  <a:pt x="169642" y="91719"/>
                  <a:pt x="166795" y="93025"/>
                </a:cubicBezTo>
                <a:lnTo>
                  <a:pt x="93594" y="126846"/>
                </a:lnTo>
                <a:cubicBezTo>
                  <a:pt x="88605" y="129157"/>
                  <a:pt x="82845" y="129157"/>
                  <a:pt x="77856" y="126846"/>
                </a:cubicBezTo>
                <a:lnTo>
                  <a:pt x="4655" y="93025"/>
                </a:lnTo>
                <a:cubicBezTo>
                  <a:pt x="1808" y="91686"/>
                  <a:pt x="0" y="88839"/>
                  <a:pt x="0" y="85725"/>
                </a:cubicBezTo>
                <a:cubicBezTo>
                  <a:pt x="0" y="82611"/>
                  <a:pt x="1808" y="79731"/>
                  <a:pt x="4655" y="78425"/>
                </a:cubicBezTo>
                <a:lnTo>
                  <a:pt x="16073" y="73134"/>
                </a:lnTo>
                <a:close/>
                <a:moveTo>
                  <a:pt x="4655" y="121287"/>
                </a:moveTo>
                <a:lnTo>
                  <a:pt x="16073" y="115997"/>
                </a:lnTo>
                <a:lnTo>
                  <a:pt x="71091" y="141413"/>
                </a:lnTo>
                <a:cubicBezTo>
                  <a:pt x="80367" y="145699"/>
                  <a:pt x="91049" y="145699"/>
                  <a:pt x="100325" y="141413"/>
                </a:cubicBezTo>
                <a:lnTo>
                  <a:pt x="155343" y="115997"/>
                </a:lnTo>
                <a:lnTo>
                  <a:pt x="166762" y="121287"/>
                </a:lnTo>
                <a:cubicBezTo>
                  <a:pt x="169608" y="122593"/>
                  <a:pt x="171417" y="125440"/>
                  <a:pt x="171417" y="128588"/>
                </a:cubicBezTo>
                <a:cubicBezTo>
                  <a:pt x="171417" y="131735"/>
                  <a:pt x="169608" y="134582"/>
                  <a:pt x="166762" y="135888"/>
                </a:cubicBezTo>
                <a:lnTo>
                  <a:pt x="93561" y="169709"/>
                </a:lnTo>
                <a:cubicBezTo>
                  <a:pt x="88571" y="172019"/>
                  <a:pt x="82812" y="172019"/>
                  <a:pt x="77822" y="169709"/>
                </a:cubicBezTo>
                <a:lnTo>
                  <a:pt x="4655" y="135888"/>
                </a:lnTo>
                <a:cubicBezTo>
                  <a:pt x="1808" y="134548"/>
                  <a:pt x="0" y="131702"/>
                  <a:pt x="0" y="128588"/>
                </a:cubicBezTo>
                <a:cubicBezTo>
                  <a:pt x="0" y="125473"/>
                  <a:pt x="1808" y="122593"/>
                  <a:pt x="4655" y="121287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62795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Six Status Columns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93275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Applied → Screening → Interview → Offer → Accepted → Rejected - complete pipeline coverage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644267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58892" y="39052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42863" y="13395"/>
                </a:moveTo>
                <a:cubicBezTo>
                  <a:pt x="42863" y="5994"/>
                  <a:pt x="48857" y="0"/>
                  <a:pt x="56257" y="0"/>
                </a:cubicBezTo>
                <a:cubicBezTo>
                  <a:pt x="63658" y="0"/>
                  <a:pt x="69652" y="5994"/>
                  <a:pt x="69652" y="13395"/>
                </a:cubicBezTo>
                <a:lnTo>
                  <a:pt x="69652" y="63021"/>
                </a:lnTo>
                <a:cubicBezTo>
                  <a:pt x="72498" y="60476"/>
                  <a:pt x="76248" y="58936"/>
                  <a:pt x="80367" y="58936"/>
                </a:cubicBezTo>
                <a:cubicBezTo>
                  <a:pt x="87265" y="58936"/>
                  <a:pt x="93159" y="63289"/>
                  <a:pt x="95436" y="69384"/>
                </a:cubicBezTo>
                <a:cubicBezTo>
                  <a:pt x="98383" y="66269"/>
                  <a:pt x="102535" y="64294"/>
                  <a:pt x="107156" y="64294"/>
                </a:cubicBezTo>
                <a:cubicBezTo>
                  <a:pt x="115628" y="64294"/>
                  <a:pt x="122560" y="70824"/>
                  <a:pt x="123196" y="79128"/>
                </a:cubicBezTo>
                <a:cubicBezTo>
                  <a:pt x="126043" y="76550"/>
                  <a:pt x="129826" y="75009"/>
                  <a:pt x="133945" y="75009"/>
                </a:cubicBezTo>
                <a:cubicBezTo>
                  <a:pt x="142819" y="75009"/>
                  <a:pt x="150019" y="82209"/>
                  <a:pt x="150019" y="91083"/>
                </a:cubicBezTo>
                <a:lnTo>
                  <a:pt x="150019" y="128588"/>
                </a:lnTo>
                <a:cubicBezTo>
                  <a:pt x="150019" y="152262"/>
                  <a:pt x="130831" y="171450"/>
                  <a:pt x="107156" y="171450"/>
                </a:cubicBezTo>
                <a:lnTo>
                  <a:pt x="78592" y="171450"/>
                </a:lnTo>
                <a:cubicBezTo>
                  <a:pt x="76918" y="171450"/>
                  <a:pt x="75277" y="171350"/>
                  <a:pt x="73670" y="171115"/>
                </a:cubicBezTo>
                <a:cubicBezTo>
                  <a:pt x="55152" y="169240"/>
                  <a:pt x="38107" y="159730"/>
                  <a:pt x="26789" y="144661"/>
                </a:cubicBezTo>
                <a:lnTo>
                  <a:pt x="2679" y="112514"/>
                </a:lnTo>
                <a:cubicBezTo>
                  <a:pt x="-1775" y="106587"/>
                  <a:pt x="-569" y="98215"/>
                  <a:pt x="5358" y="93762"/>
                </a:cubicBezTo>
                <a:cubicBezTo>
                  <a:pt x="11285" y="89308"/>
                  <a:pt x="19656" y="90514"/>
                  <a:pt x="24110" y="96441"/>
                </a:cubicBezTo>
                <a:lnTo>
                  <a:pt x="42863" y="121455"/>
                </a:lnTo>
                <a:lnTo>
                  <a:pt x="42863" y="13395"/>
                </a:lnTo>
                <a:close/>
                <a:moveTo>
                  <a:pt x="80367" y="101798"/>
                </a:moveTo>
                <a:cubicBezTo>
                  <a:pt x="80367" y="98852"/>
                  <a:pt x="77956" y="96441"/>
                  <a:pt x="75009" y="96441"/>
                </a:cubicBezTo>
                <a:cubicBezTo>
                  <a:pt x="72063" y="96441"/>
                  <a:pt x="69652" y="98852"/>
                  <a:pt x="69652" y="101798"/>
                </a:cubicBezTo>
                <a:lnTo>
                  <a:pt x="69652" y="133945"/>
                </a:lnTo>
                <a:cubicBezTo>
                  <a:pt x="69652" y="136892"/>
                  <a:pt x="72063" y="139303"/>
                  <a:pt x="75009" y="139303"/>
                </a:cubicBezTo>
                <a:cubicBezTo>
                  <a:pt x="77956" y="139303"/>
                  <a:pt x="80367" y="136892"/>
                  <a:pt x="80367" y="133945"/>
                </a:cubicBezTo>
                <a:lnTo>
                  <a:pt x="80367" y="101798"/>
                </a:lnTo>
                <a:close/>
                <a:moveTo>
                  <a:pt x="96441" y="96441"/>
                </a:moveTo>
                <a:cubicBezTo>
                  <a:pt x="93494" y="96441"/>
                  <a:pt x="91083" y="98852"/>
                  <a:pt x="91083" y="101798"/>
                </a:cubicBezTo>
                <a:lnTo>
                  <a:pt x="91083" y="133945"/>
                </a:lnTo>
                <a:cubicBezTo>
                  <a:pt x="91083" y="136892"/>
                  <a:pt x="93494" y="139303"/>
                  <a:pt x="96441" y="139303"/>
                </a:cubicBezTo>
                <a:cubicBezTo>
                  <a:pt x="99387" y="139303"/>
                  <a:pt x="101798" y="136892"/>
                  <a:pt x="101798" y="133945"/>
                </a:cubicBezTo>
                <a:lnTo>
                  <a:pt x="101798" y="101798"/>
                </a:lnTo>
                <a:cubicBezTo>
                  <a:pt x="101798" y="98852"/>
                  <a:pt x="99387" y="96441"/>
                  <a:pt x="96441" y="96441"/>
                </a:cubicBezTo>
                <a:close/>
                <a:moveTo>
                  <a:pt x="123230" y="101798"/>
                </a:moveTo>
                <a:cubicBezTo>
                  <a:pt x="123230" y="98852"/>
                  <a:pt x="120819" y="96441"/>
                  <a:pt x="117872" y="96441"/>
                </a:cubicBezTo>
                <a:cubicBezTo>
                  <a:pt x="114925" y="96441"/>
                  <a:pt x="112514" y="98852"/>
                  <a:pt x="112514" y="101798"/>
                </a:cubicBezTo>
                <a:lnTo>
                  <a:pt x="112514" y="133945"/>
                </a:lnTo>
                <a:cubicBezTo>
                  <a:pt x="112514" y="136892"/>
                  <a:pt x="114925" y="139303"/>
                  <a:pt x="117872" y="139303"/>
                </a:cubicBezTo>
                <a:cubicBezTo>
                  <a:pt x="120819" y="139303"/>
                  <a:pt x="123230" y="136892"/>
                  <a:pt x="123230" y="133945"/>
                </a:cubicBezTo>
                <a:lnTo>
                  <a:pt x="123230" y="101798"/>
                </a:ln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800475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Drag-and-Drop Functionality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4105275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status updates by simply dragging cards between columns - no forms needed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816791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1020" y="497300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37461" y="507778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0" y="32147"/>
                </a:moveTo>
                <a:cubicBezTo>
                  <a:pt x="0" y="20326"/>
                  <a:pt x="9611" y="10716"/>
                  <a:pt x="21431" y="10716"/>
                </a:cubicBezTo>
                <a:lnTo>
                  <a:pt x="171450" y="10716"/>
                </a:lnTo>
                <a:cubicBezTo>
                  <a:pt x="183271" y="10716"/>
                  <a:pt x="192881" y="20326"/>
                  <a:pt x="192881" y="32147"/>
                </a:cubicBezTo>
                <a:lnTo>
                  <a:pt x="0" y="32147"/>
                </a:lnTo>
                <a:close/>
                <a:moveTo>
                  <a:pt x="0" y="48220"/>
                </a:moveTo>
                <a:lnTo>
                  <a:pt x="192881" y="48220"/>
                </a:lnTo>
                <a:lnTo>
                  <a:pt x="192881" y="139303"/>
                </a:lnTo>
                <a:cubicBezTo>
                  <a:pt x="192881" y="151124"/>
                  <a:pt x="183271" y="160734"/>
                  <a:pt x="171450" y="160734"/>
                </a:cubicBezTo>
                <a:lnTo>
                  <a:pt x="21431" y="160734"/>
                </a:lnTo>
                <a:cubicBezTo>
                  <a:pt x="9611" y="160734"/>
                  <a:pt x="0" y="151124"/>
                  <a:pt x="0" y="139303"/>
                </a:cubicBezTo>
                <a:lnTo>
                  <a:pt x="0" y="48220"/>
                </a:lnTo>
                <a:close/>
                <a:moveTo>
                  <a:pt x="82812" y="139303"/>
                </a:moveTo>
                <a:cubicBezTo>
                  <a:pt x="89576" y="139303"/>
                  <a:pt x="94632" y="132807"/>
                  <a:pt x="90313" y="127583"/>
                </a:cubicBezTo>
                <a:cubicBezTo>
                  <a:pt x="85390" y="121656"/>
                  <a:pt x="77956" y="117872"/>
                  <a:pt x="69652" y="117872"/>
                </a:cubicBezTo>
                <a:lnTo>
                  <a:pt x="48220" y="117872"/>
                </a:lnTo>
                <a:cubicBezTo>
                  <a:pt x="39916" y="117872"/>
                  <a:pt x="32482" y="121656"/>
                  <a:pt x="27559" y="127583"/>
                </a:cubicBezTo>
                <a:cubicBezTo>
                  <a:pt x="23240" y="132807"/>
                  <a:pt x="28296" y="139303"/>
                  <a:pt x="35060" y="139303"/>
                </a:cubicBezTo>
                <a:lnTo>
                  <a:pt x="82778" y="139303"/>
                </a:lnTo>
                <a:close/>
                <a:moveTo>
                  <a:pt x="58936" y="104477"/>
                </a:moveTo>
                <a:cubicBezTo>
                  <a:pt x="69286" y="104477"/>
                  <a:pt x="77688" y="96075"/>
                  <a:pt x="77688" y="85725"/>
                </a:cubicBezTo>
                <a:cubicBezTo>
                  <a:pt x="77688" y="75375"/>
                  <a:pt x="69286" y="66973"/>
                  <a:pt x="58936" y="66973"/>
                </a:cubicBezTo>
                <a:cubicBezTo>
                  <a:pt x="48586" y="66973"/>
                  <a:pt x="40184" y="75375"/>
                  <a:pt x="40184" y="85725"/>
                </a:cubicBezTo>
                <a:cubicBezTo>
                  <a:pt x="40184" y="96075"/>
                  <a:pt x="48586" y="104477"/>
                  <a:pt x="58936" y="104477"/>
                </a:cubicBezTo>
                <a:close/>
                <a:moveTo>
                  <a:pt x="120551" y="69652"/>
                </a:moveTo>
                <a:cubicBezTo>
                  <a:pt x="116097" y="69652"/>
                  <a:pt x="112514" y="73235"/>
                  <a:pt x="112514" y="77688"/>
                </a:cubicBezTo>
                <a:cubicBezTo>
                  <a:pt x="112514" y="82142"/>
                  <a:pt x="116097" y="85725"/>
                  <a:pt x="120551" y="85725"/>
                </a:cubicBezTo>
                <a:lnTo>
                  <a:pt x="158055" y="85725"/>
                </a:lnTo>
                <a:cubicBezTo>
                  <a:pt x="162509" y="85725"/>
                  <a:pt x="166092" y="82142"/>
                  <a:pt x="166092" y="77688"/>
                </a:cubicBezTo>
                <a:cubicBezTo>
                  <a:pt x="166092" y="73235"/>
                  <a:pt x="162509" y="69652"/>
                  <a:pt x="158055" y="69652"/>
                </a:cubicBezTo>
                <a:lnTo>
                  <a:pt x="120551" y="69652"/>
                </a:lnTo>
                <a:close/>
                <a:moveTo>
                  <a:pt x="120551" y="101798"/>
                </a:moveTo>
                <a:cubicBezTo>
                  <a:pt x="116097" y="101798"/>
                  <a:pt x="112514" y="105381"/>
                  <a:pt x="112514" y="109835"/>
                </a:cubicBezTo>
                <a:cubicBezTo>
                  <a:pt x="112514" y="114289"/>
                  <a:pt x="116097" y="117872"/>
                  <a:pt x="120551" y="117872"/>
                </a:cubicBezTo>
                <a:lnTo>
                  <a:pt x="158055" y="117872"/>
                </a:lnTo>
                <a:cubicBezTo>
                  <a:pt x="162509" y="117872"/>
                  <a:pt x="166092" y="114289"/>
                  <a:pt x="166092" y="109835"/>
                </a:cubicBezTo>
                <a:cubicBezTo>
                  <a:pt x="166092" y="105381"/>
                  <a:pt x="162509" y="101798"/>
                  <a:pt x="158055" y="101798"/>
                </a:cubicBezTo>
                <a:lnTo>
                  <a:pt x="120551" y="101798"/>
                </a:ln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36320" y="4973008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Card Information Display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6320" y="5277808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card shows: Company name, Position title, Location, and Application Date for quick reference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32220" y="14554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39376" y="156019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86026"/>
                  <a:pt x="171450" y="86328"/>
                  <a:pt x="171450" y="86629"/>
                </a:cubicBezTo>
                <a:cubicBezTo>
                  <a:pt x="171316" y="98852"/>
                  <a:pt x="160199" y="107156"/>
                  <a:pt x="147976" y="107156"/>
                </a:cubicBezTo>
                <a:lnTo>
                  <a:pt x="115193" y="107156"/>
                </a:lnTo>
                <a:cubicBezTo>
                  <a:pt x="106319" y="107156"/>
                  <a:pt x="99120" y="114356"/>
                  <a:pt x="99120" y="123230"/>
                </a:cubicBezTo>
                <a:cubicBezTo>
                  <a:pt x="99120" y="124368"/>
                  <a:pt x="99253" y="125473"/>
                  <a:pt x="99454" y="126545"/>
                </a:cubicBezTo>
                <a:cubicBezTo>
                  <a:pt x="100158" y="129960"/>
                  <a:pt x="101631" y="133242"/>
                  <a:pt x="103071" y="136557"/>
                </a:cubicBezTo>
                <a:cubicBezTo>
                  <a:pt x="105114" y="141178"/>
                  <a:pt x="107123" y="145766"/>
                  <a:pt x="107123" y="150622"/>
                </a:cubicBezTo>
                <a:cubicBezTo>
                  <a:pt x="107123" y="161270"/>
                  <a:pt x="99890" y="170948"/>
                  <a:pt x="89241" y="171383"/>
                </a:cubicBezTo>
                <a:cubicBezTo>
                  <a:pt x="88069" y="171417"/>
                  <a:pt x="86897" y="171450"/>
                  <a:pt x="85692" y="171450"/>
                </a:cubicBezTo>
                <a:cubicBezTo>
                  <a:pt x="38342" y="171450"/>
                  <a:pt x="-33" y="133075"/>
                  <a:pt x="-33" y="85725"/>
                </a:cubicBezTo>
                <a:cubicBezTo>
                  <a:pt x="-33" y="38375"/>
                  <a:pt x="38375" y="0"/>
                  <a:pt x="85725" y="0"/>
                </a:cubicBezTo>
                <a:cubicBezTo>
                  <a:pt x="133075" y="0"/>
                  <a:pt x="171450" y="38375"/>
                  <a:pt x="171450" y="85725"/>
                </a:cubicBezTo>
                <a:close/>
                <a:moveTo>
                  <a:pt x="42863" y="96441"/>
                </a:moveTo>
                <a:cubicBezTo>
                  <a:pt x="42863" y="90527"/>
                  <a:pt x="38061" y="85725"/>
                  <a:pt x="32147" y="85725"/>
                </a:cubicBezTo>
                <a:cubicBezTo>
                  <a:pt x="26233" y="85725"/>
                  <a:pt x="21431" y="90527"/>
                  <a:pt x="21431" y="96441"/>
                </a:cubicBezTo>
                <a:cubicBezTo>
                  <a:pt x="21431" y="102355"/>
                  <a:pt x="26233" y="107156"/>
                  <a:pt x="32147" y="107156"/>
                </a:cubicBezTo>
                <a:cubicBezTo>
                  <a:pt x="38061" y="107156"/>
                  <a:pt x="42863" y="102355"/>
                  <a:pt x="42863" y="96441"/>
                </a:cubicBezTo>
                <a:close/>
                <a:moveTo>
                  <a:pt x="42863" y="64294"/>
                </a:moveTo>
                <a:cubicBezTo>
                  <a:pt x="48777" y="64294"/>
                  <a:pt x="53578" y="59492"/>
                  <a:pt x="53578" y="53578"/>
                </a:cubicBezTo>
                <a:cubicBezTo>
                  <a:pt x="53578" y="47664"/>
                  <a:pt x="48777" y="42863"/>
                  <a:pt x="42863" y="42863"/>
                </a:cubicBezTo>
                <a:cubicBezTo>
                  <a:pt x="36948" y="42863"/>
                  <a:pt x="32147" y="47664"/>
                  <a:pt x="32147" y="53578"/>
                </a:cubicBezTo>
                <a:cubicBezTo>
                  <a:pt x="32147" y="59492"/>
                  <a:pt x="36948" y="64294"/>
                  <a:pt x="42863" y="64294"/>
                </a:cubicBezTo>
                <a:close/>
                <a:moveTo>
                  <a:pt x="96441" y="32147"/>
                </a:moveTo>
                <a:cubicBezTo>
                  <a:pt x="96441" y="26233"/>
                  <a:pt x="91639" y="21431"/>
                  <a:pt x="85725" y="21431"/>
                </a:cubicBezTo>
                <a:cubicBezTo>
                  <a:pt x="79811" y="21431"/>
                  <a:pt x="75009" y="26233"/>
                  <a:pt x="75009" y="32147"/>
                </a:cubicBezTo>
                <a:cubicBezTo>
                  <a:pt x="75009" y="38061"/>
                  <a:pt x="79811" y="42863"/>
                  <a:pt x="85725" y="42863"/>
                </a:cubicBezTo>
                <a:cubicBezTo>
                  <a:pt x="91639" y="42863"/>
                  <a:pt x="96441" y="38061"/>
                  <a:pt x="96441" y="32147"/>
                </a:cubicBezTo>
                <a:close/>
                <a:moveTo>
                  <a:pt x="128588" y="64294"/>
                </a:moveTo>
                <a:cubicBezTo>
                  <a:pt x="134502" y="64294"/>
                  <a:pt x="139303" y="59492"/>
                  <a:pt x="139303" y="53578"/>
                </a:cubicBezTo>
                <a:cubicBezTo>
                  <a:pt x="139303" y="47664"/>
                  <a:pt x="134502" y="42863"/>
                  <a:pt x="128588" y="42863"/>
                </a:cubicBezTo>
                <a:cubicBezTo>
                  <a:pt x="122673" y="42863"/>
                  <a:pt x="117872" y="47664"/>
                  <a:pt x="117872" y="53578"/>
                </a:cubicBezTo>
                <a:cubicBezTo>
                  <a:pt x="117872" y="59492"/>
                  <a:pt x="122673" y="64294"/>
                  <a:pt x="128588" y="64294"/>
                </a:cubicBez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7520" y="1455418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Color-Coded Indicators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27520" y="1760218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 status indicators for quick reference - different colors for each pipeline stage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2471743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322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39376" y="273272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9303" y="69652"/>
                </a:moveTo>
                <a:cubicBezTo>
                  <a:pt x="139303" y="85022"/>
                  <a:pt x="134314" y="99220"/>
                  <a:pt x="125909" y="110739"/>
                </a:cubicBezTo>
                <a:lnTo>
                  <a:pt x="168302" y="153166"/>
                </a:lnTo>
                <a:cubicBezTo>
                  <a:pt x="172488" y="157352"/>
                  <a:pt x="172488" y="164150"/>
                  <a:pt x="168302" y="168336"/>
                </a:cubicBezTo>
                <a:cubicBezTo>
                  <a:pt x="164116" y="172522"/>
                  <a:pt x="157319" y="172522"/>
                  <a:pt x="153133" y="168336"/>
                </a:cubicBezTo>
                <a:lnTo>
                  <a:pt x="110739" y="125909"/>
                </a:lnTo>
                <a:cubicBezTo>
                  <a:pt x="99220" y="134314"/>
                  <a:pt x="85022" y="139303"/>
                  <a:pt x="69652" y="139303"/>
                </a:cubicBezTo>
                <a:cubicBezTo>
                  <a:pt x="31176" y="139303"/>
                  <a:pt x="0" y="108127"/>
                  <a:pt x="0" y="69652"/>
                </a:cubicBezTo>
                <a:cubicBezTo>
                  <a:pt x="0" y="31176"/>
                  <a:pt x="31176" y="0"/>
                  <a:pt x="69652" y="0"/>
                </a:cubicBezTo>
                <a:cubicBezTo>
                  <a:pt x="108127" y="0"/>
                  <a:pt x="139303" y="31176"/>
                  <a:pt x="139303" y="69652"/>
                </a:cubicBezTo>
                <a:close/>
                <a:moveTo>
                  <a:pt x="69652" y="117872"/>
                </a:moveTo>
                <a:cubicBezTo>
                  <a:pt x="96265" y="117872"/>
                  <a:pt x="117872" y="96265"/>
                  <a:pt x="117872" y="69652"/>
                </a:cubicBezTo>
                <a:cubicBezTo>
                  <a:pt x="117872" y="43038"/>
                  <a:pt x="96265" y="21431"/>
                  <a:pt x="69652" y="21431"/>
                </a:cubicBezTo>
                <a:cubicBezTo>
                  <a:pt x="43038" y="21431"/>
                  <a:pt x="21431" y="43038"/>
                  <a:pt x="21431" y="69652"/>
                </a:cubicBezTo>
                <a:cubicBezTo>
                  <a:pt x="21431" y="96265"/>
                  <a:pt x="43038" y="117872"/>
                  <a:pt x="69652" y="117872"/>
                </a:cubicBez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27520" y="262795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Filter &amp; Search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7520" y="293275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Powerful filtering and search capabilities for managing large application volumes efficiently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6010" y="3644267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3322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39376" y="39052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0768" y="64294"/>
                </a:moveTo>
                <a:lnTo>
                  <a:pt x="163413" y="64294"/>
                </a:lnTo>
                <a:cubicBezTo>
                  <a:pt x="167867" y="64294"/>
                  <a:pt x="171450" y="60711"/>
                  <a:pt x="171450" y="56257"/>
                </a:cubicBezTo>
                <a:lnTo>
                  <a:pt x="171450" y="8037"/>
                </a:lnTo>
                <a:cubicBezTo>
                  <a:pt x="171450" y="4789"/>
                  <a:pt x="169508" y="1842"/>
                  <a:pt x="166494" y="603"/>
                </a:cubicBezTo>
                <a:cubicBezTo>
                  <a:pt x="163480" y="-636"/>
                  <a:pt x="160031" y="67"/>
                  <a:pt x="157721" y="2344"/>
                </a:cubicBezTo>
                <a:lnTo>
                  <a:pt x="140408" y="19690"/>
                </a:lnTo>
                <a:cubicBezTo>
                  <a:pt x="125574" y="7400"/>
                  <a:pt x="106487" y="0"/>
                  <a:pt x="85725" y="0"/>
                </a:cubicBezTo>
                <a:cubicBezTo>
                  <a:pt x="42528" y="0"/>
                  <a:pt x="6798" y="31946"/>
                  <a:pt x="871" y="73502"/>
                </a:cubicBezTo>
                <a:cubicBezTo>
                  <a:pt x="33" y="79363"/>
                  <a:pt x="4085" y="84787"/>
                  <a:pt x="9945" y="85625"/>
                </a:cubicBezTo>
                <a:cubicBezTo>
                  <a:pt x="15806" y="86462"/>
                  <a:pt x="21230" y="82376"/>
                  <a:pt x="22067" y="76550"/>
                </a:cubicBezTo>
                <a:cubicBezTo>
                  <a:pt x="26521" y="45374"/>
                  <a:pt x="53344" y="21431"/>
                  <a:pt x="85725" y="21431"/>
                </a:cubicBezTo>
                <a:cubicBezTo>
                  <a:pt x="100593" y="21431"/>
                  <a:pt x="114255" y="26454"/>
                  <a:pt x="125138" y="34926"/>
                </a:cubicBezTo>
                <a:lnTo>
                  <a:pt x="109500" y="50564"/>
                </a:lnTo>
                <a:cubicBezTo>
                  <a:pt x="107190" y="52875"/>
                  <a:pt x="106520" y="56324"/>
                  <a:pt x="107759" y="59338"/>
                </a:cubicBezTo>
                <a:cubicBezTo>
                  <a:pt x="108998" y="62352"/>
                  <a:pt x="111945" y="64294"/>
                  <a:pt x="115193" y="64294"/>
                </a:cubicBezTo>
                <a:lnTo>
                  <a:pt x="160768" y="64294"/>
                </a:lnTo>
                <a:close/>
                <a:moveTo>
                  <a:pt x="170613" y="97948"/>
                </a:moveTo>
                <a:cubicBezTo>
                  <a:pt x="171450" y="92087"/>
                  <a:pt x="167365" y="86663"/>
                  <a:pt x="161538" y="85825"/>
                </a:cubicBezTo>
                <a:cubicBezTo>
                  <a:pt x="155711" y="84988"/>
                  <a:pt x="150253" y="89074"/>
                  <a:pt x="149416" y="94900"/>
                </a:cubicBezTo>
                <a:cubicBezTo>
                  <a:pt x="144962" y="126043"/>
                  <a:pt x="118140" y="149985"/>
                  <a:pt x="85758" y="149985"/>
                </a:cubicBezTo>
                <a:cubicBezTo>
                  <a:pt x="70891" y="149985"/>
                  <a:pt x="57228" y="144962"/>
                  <a:pt x="46345" y="136490"/>
                </a:cubicBezTo>
                <a:lnTo>
                  <a:pt x="61950" y="120886"/>
                </a:lnTo>
                <a:cubicBezTo>
                  <a:pt x="64260" y="118575"/>
                  <a:pt x="64930" y="115126"/>
                  <a:pt x="63691" y="112112"/>
                </a:cubicBezTo>
                <a:cubicBezTo>
                  <a:pt x="62452" y="109098"/>
                  <a:pt x="59505" y="107156"/>
                  <a:pt x="56257" y="107156"/>
                </a:cubicBezTo>
                <a:lnTo>
                  <a:pt x="8037" y="107156"/>
                </a:lnTo>
                <a:cubicBezTo>
                  <a:pt x="3583" y="107156"/>
                  <a:pt x="0" y="110739"/>
                  <a:pt x="0" y="115193"/>
                </a:cubicBezTo>
                <a:lnTo>
                  <a:pt x="0" y="163413"/>
                </a:lnTo>
                <a:cubicBezTo>
                  <a:pt x="0" y="166661"/>
                  <a:pt x="1942" y="169608"/>
                  <a:pt x="4956" y="170847"/>
                </a:cubicBezTo>
                <a:cubicBezTo>
                  <a:pt x="7970" y="172086"/>
                  <a:pt x="11419" y="171383"/>
                  <a:pt x="13729" y="169106"/>
                </a:cubicBezTo>
                <a:lnTo>
                  <a:pt x="31075" y="151760"/>
                </a:lnTo>
                <a:cubicBezTo>
                  <a:pt x="45876" y="164050"/>
                  <a:pt x="64963" y="171450"/>
                  <a:pt x="85725" y="171450"/>
                </a:cubicBezTo>
                <a:cubicBezTo>
                  <a:pt x="128922" y="171450"/>
                  <a:pt x="164652" y="139504"/>
                  <a:pt x="170579" y="97948"/>
                </a:cubicBez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827520" y="3800475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Updates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7520" y="4105275"/>
            <a:ext cx="47053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Changes reflected across all user sessions instantly - no page refresh required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010" y="4600097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32220" y="475631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460807" y="4861089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358" y="21431"/>
                </a:moveTo>
                <a:cubicBezTo>
                  <a:pt x="5358" y="9611"/>
                  <a:pt x="14968" y="0"/>
                  <a:pt x="26789" y="0"/>
                </a:cubicBezTo>
                <a:lnTo>
                  <a:pt x="101798" y="0"/>
                </a:lnTo>
                <a:cubicBezTo>
                  <a:pt x="113619" y="0"/>
                  <a:pt x="123230" y="9611"/>
                  <a:pt x="123230" y="21431"/>
                </a:cubicBezTo>
                <a:lnTo>
                  <a:pt x="123230" y="150019"/>
                </a:lnTo>
                <a:cubicBezTo>
                  <a:pt x="123230" y="161839"/>
                  <a:pt x="113619" y="171450"/>
                  <a:pt x="101798" y="171450"/>
                </a:cubicBezTo>
                <a:lnTo>
                  <a:pt x="26789" y="171450"/>
                </a:lnTo>
                <a:cubicBezTo>
                  <a:pt x="14968" y="171450"/>
                  <a:pt x="5358" y="161839"/>
                  <a:pt x="5358" y="150019"/>
                </a:cubicBezTo>
                <a:lnTo>
                  <a:pt x="5358" y="21431"/>
                </a:lnTo>
                <a:close/>
                <a:moveTo>
                  <a:pt x="26789" y="21431"/>
                </a:moveTo>
                <a:lnTo>
                  <a:pt x="26789" y="123230"/>
                </a:lnTo>
                <a:lnTo>
                  <a:pt x="101798" y="123230"/>
                </a:lnTo>
                <a:lnTo>
                  <a:pt x="101798" y="21431"/>
                </a:lnTo>
                <a:lnTo>
                  <a:pt x="26789" y="21431"/>
                </a:lnTo>
                <a:close/>
                <a:moveTo>
                  <a:pt x="64294" y="158055"/>
                </a:moveTo>
                <a:cubicBezTo>
                  <a:pt x="70221" y="158055"/>
                  <a:pt x="75009" y="153267"/>
                  <a:pt x="75009" y="147340"/>
                </a:cubicBezTo>
                <a:cubicBezTo>
                  <a:pt x="75009" y="141413"/>
                  <a:pt x="70221" y="136624"/>
                  <a:pt x="64294" y="136624"/>
                </a:cubicBezTo>
                <a:cubicBezTo>
                  <a:pt x="58367" y="136624"/>
                  <a:pt x="53578" y="141413"/>
                  <a:pt x="53578" y="147340"/>
                </a:cubicBezTo>
                <a:cubicBezTo>
                  <a:pt x="53578" y="153267"/>
                  <a:pt x="58367" y="158055"/>
                  <a:pt x="64294" y="158055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827520" y="4756314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Mobile-Responsive Design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27520" y="5061114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Maintains full functionality on all devices with touch-friendly drag-and-drop support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4810" y="6046474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>
                  <a:alpha val="20000"/>
                </a:srgbClr>
              </a:gs>
              <a:gs pos="100000">
                <a:srgbClr val="34D399">
                  <a:alpha val="10000"/>
                </a:srgbClr>
              </a:gs>
            </a:gsLst>
            <a:lin ang="0" scaled="1"/>
          </a:gradFill>
          <a:ln w="10160">
            <a:solidFill>
              <a:srgbClr val="10B98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50545" y="6164582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55345" y="6164582"/>
            <a:ext cx="9925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Benefit: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Kanban board provides a visual representation of the entire job search pipeline, making it easy to track progress and identify bottlenecks at a glance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6-02-01-23:33:31-d5vn4iq23rd9u00ndokg.png"/>
          <p:cNvPicPr>
            <a:picLocks noChangeAspect="1"/>
          </p:cNvPicPr>
          <p:nvPr/>
        </p:nvPicPr>
        <p:blipFill>
          <a:blip r:embed="rId3"/>
          <a:srcRect l="16107" r="16779"/>
          <a:stretch/>
        </p:blipFill>
        <p:spPr>
          <a:xfrm>
            <a:off x="5067300" y="0"/>
            <a:ext cx="522703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4191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Multi-Source Job Search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Unified search from multiple job APIs</a:t>
            </a:r>
            <a:endParaRPr lang="en-US" sz="1600" dirty="0"/>
          </a:p>
        </p:txBody>
      </p:sp>
      <p:pic>
        <p:nvPicPr>
          <p:cNvPr id="8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7696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Multi-Source Job Search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Aggregated job discovery from top platforms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48176" y="156019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7838" y="93762"/>
                </a:moveTo>
                <a:lnTo>
                  <a:pt x="53913" y="93762"/>
                </a:lnTo>
                <a:cubicBezTo>
                  <a:pt x="54884" y="115360"/>
                  <a:pt x="59673" y="135251"/>
                  <a:pt x="66470" y="149818"/>
                </a:cubicBezTo>
                <a:cubicBezTo>
                  <a:pt x="70288" y="158022"/>
                  <a:pt x="74407" y="163815"/>
                  <a:pt x="78224" y="167365"/>
                </a:cubicBezTo>
                <a:cubicBezTo>
                  <a:pt x="81975" y="170881"/>
                  <a:pt x="84553" y="171450"/>
                  <a:pt x="85892" y="171450"/>
                </a:cubicBezTo>
                <a:cubicBezTo>
                  <a:pt x="87232" y="171450"/>
                  <a:pt x="89810" y="170881"/>
                  <a:pt x="93561" y="167365"/>
                </a:cubicBezTo>
                <a:cubicBezTo>
                  <a:pt x="97378" y="163815"/>
                  <a:pt x="101497" y="157988"/>
                  <a:pt x="105315" y="149818"/>
                </a:cubicBezTo>
                <a:cubicBezTo>
                  <a:pt x="112112" y="135251"/>
                  <a:pt x="116901" y="115360"/>
                  <a:pt x="117872" y="93762"/>
                </a:cubicBezTo>
                <a:close/>
                <a:moveTo>
                  <a:pt x="53880" y="77688"/>
                </a:moveTo>
                <a:lnTo>
                  <a:pt x="117805" y="77688"/>
                </a:lnTo>
                <a:cubicBezTo>
                  <a:pt x="116867" y="56090"/>
                  <a:pt x="112079" y="36199"/>
                  <a:pt x="105281" y="21632"/>
                </a:cubicBezTo>
                <a:cubicBezTo>
                  <a:pt x="101464" y="13462"/>
                  <a:pt x="97345" y="7635"/>
                  <a:pt x="93527" y="4085"/>
                </a:cubicBezTo>
                <a:cubicBezTo>
                  <a:pt x="89777" y="569"/>
                  <a:pt x="87198" y="0"/>
                  <a:pt x="85859" y="0"/>
                </a:cubicBezTo>
                <a:cubicBezTo>
                  <a:pt x="84519" y="0"/>
                  <a:pt x="81941" y="569"/>
                  <a:pt x="78191" y="4085"/>
                </a:cubicBezTo>
                <a:cubicBezTo>
                  <a:pt x="74373" y="7635"/>
                  <a:pt x="70254" y="13462"/>
                  <a:pt x="66437" y="21632"/>
                </a:cubicBezTo>
                <a:cubicBezTo>
                  <a:pt x="59639" y="36199"/>
                  <a:pt x="54851" y="56090"/>
                  <a:pt x="53880" y="77688"/>
                </a:cubicBezTo>
                <a:close/>
                <a:moveTo>
                  <a:pt x="37806" y="77688"/>
                </a:moveTo>
                <a:cubicBezTo>
                  <a:pt x="38978" y="49024"/>
                  <a:pt x="46379" y="22402"/>
                  <a:pt x="57195" y="4922"/>
                </a:cubicBezTo>
                <a:cubicBezTo>
                  <a:pt x="26354" y="15839"/>
                  <a:pt x="3650" y="43934"/>
                  <a:pt x="502" y="77688"/>
                </a:cubicBezTo>
                <a:lnTo>
                  <a:pt x="37806" y="77688"/>
                </a:lnTo>
                <a:close/>
                <a:moveTo>
                  <a:pt x="502" y="93762"/>
                </a:moveTo>
                <a:cubicBezTo>
                  <a:pt x="3650" y="127516"/>
                  <a:pt x="26354" y="155611"/>
                  <a:pt x="57195" y="166528"/>
                </a:cubicBezTo>
                <a:cubicBezTo>
                  <a:pt x="46379" y="149048"/>
                  <a:pt x="38978" y="122426"/>
                  <a:pt x="37806" y="93762"/>
                </a:cubicBezTo>
                <a:lnTo>
                  <a:pt x="502" y="93762"/>
                </a:lnTo>
                <a:close/>
                <a:moveTo>
                  <a:pt x="133912" y="93762"/>
                </a:moveTo>
                <a:cubicBezTo>
                  <a:pt x="132740" y="122426"/>
                  <a:pt x="125339" y="149048"/>
                  <a:pt x="114523" y="166528"/>
                </a:cubicBezTo>
                <a:cubicBezTo>
                  <a:pt x="145364" y="155577"/>
                  <a:pt x="168068" y="127516"/>
                  <a:pt x="171216" y="93762"/>
                </a:cubicBezTo>
                <a:lnTo>
                  <a:pt x="133912" y="93762"/>
                </a:lnTo>
                <a:close/>
                <a:moveTo>
                  <a:pt x="171216" y="77688"/>
                </a:moveTo>
                <a:cubicBezTo>
                  <a:pt x="168068" y="43934"/>
                  <a:pt x="145364" y="15839"/>
                  <a:pt x="114523" y="4922"/>
                </a:cubicBezTo>
                <a:cubicBezTo>
                  <a:pt x="125339" y="22402"/>
                  <a:pt x="132740" y="49024"/>
                  <a:pt x="133912" y="77688"/>
                </a:cubicBezTo>
                <a:lnTo>
                  <a:pt x="171216" y="77688"/>
                </a:ln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18"/>
            <a:ext cx="4648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Unified Search Interface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18"/>
            <a:ext cx="46291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Aggregates jobs from multiple APIs into a single, cohesive search experience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255049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4112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8176" y="251603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21431"/>
                </a:moveTo>
                <a:cubicBezTo>
                  <a:pt x="6396" y="21431"/>
                  <a:pt x="2478" y="24043"/>
                  <a:pt x="804" y="28062"/>
                </a:cubicBezTo>
                <a:cubicBezTo>
                  <a:pt x="-871" y="32080"/>
                  <a:pt x="67" y="36668"/>
                  <a:pt x="3148" y="39715"/>
                </a:cubicBezTo>
                <a:lnTo>
                  <a:pt x="64294" y="100894"/>
                </a:lnTo>
                <a:lnTo>
                  <a:pt x="64294" y="139303"/>
                </a:lnTo>
                <a:cubicBezTo>
                  <a:pt x="64294" y="142149"/>
                  <a:pt x="65432" y="144862"/>
                  <a:pt x="67441" y="146871"/>
                </a:cubicBezTo>
                <a:lnTo>
                  <a:pt x="88873" y="168302"/>
                </a:lnTo>
                <a:cubicBezTo>
                  <a:pt x="91953" y="171383"/>
                  <a:pt x="96541" y="172287"/>
                  <a:pt x="100559" y="170613"/>
                </a:cubicBezTo>
                <a:cubicBezTo>
                  <a:pt x="104578" y="168939"/>
                  <a:pt x="107156" y="165054"/>
                  <a:pt x="107156" y="160734"/>
                </a:cubicBezTo>
                <a:lnTo>
                  <a:pt x="107156" y="100894"/>
                </a:lnTo>
                <a:lnTo>
                  <a:pt x="168302" y="39748"/>
                </a:lnTo>
                <a:cubicBezTo>
                  <a:pt x="171383" y="36668"/>
                  <a:pt x="172287" y="32080"/>
                  <a:pt x="170613" y="28062"/>
                </a:cubicBezTo>
                <a:cubicBezTo>
                  <a:pt x="168939" y="24043"/>
                  <a:pt x="165054" y="21431"/>
                  <a:pt x="160734" y="21431"/>
                </a:cubicBezTo>
                <a:lnTo>
                  <a:pt x="10716" y="21431"/>
                </a:ln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41125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Search Filters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716057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Keywords, Location, Job Type, Experience Level - refine results to match preferences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427573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5837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58892" y="368855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13452" y="-3315"/>
                </a:moveTo>
                <a:cubicBezTo>
                  <a:pt x="117437" y="-435"/>
                  <a:pt x="118910" y="4789"/>
                  <a:pt x="117102" y="9343"/>
                </a:cubicBezTo>
                <a:lnTo>
                  <a:pt x="90848" y="75009"/>
                </a:lnTo>
                <a:lnTo>
                  <a:pt x="139303" y="75009"/>
                </a:lnTo>
                <a:cubicBezTo>
                  <a:pt x="143824" y="75009"/>
                  <a:pt x="147842" y="77822"/>
                  <a:pt x="149383" y="82075"/>
                </a:cubicBezTo>
                <a:cubicBezTo>
                  <a:pt x="150923" y="86328"/>
                  <a:pt x="149617" y="91083"/>
                  <a:pt x="146168" y="93963"/>
                </a:cubicBezTo>
                <a:lnTo>
                  <a:pt x="49727" y="174330"/>
                </a:lnTo>
                <a:cubicBezTo>
                  <a:pt x="45943" y="177478"/>
                  <a:pt x="40552" y="177645"/>
                  <a:pt x="36567" y="174765"/>
                </a:cubicBezTo>
                <a:cubicBezTo>
                  <a:pt x="32582" y="171885"/>
                  <a:pt x="31109" y="166661"/>
                  <a:pt x="32917" y="162107"/>
                </a:cubicBezTo>
                <a:lnTo>
                  <a:pt x="59170" y="96441"/>
                </a:lnTo>
                <a:lnTo>
                  <a:pt x="10716" y="96441"/>
                </a:lnTo>
                <a:cubicBezTo>
                  <a:pt x="6195" y="96441"/>
                  <a:pt x="2177" y="93628"/>
                  <a:pt x="636" y="89375"/>
                </a:cubicBezTo>
                <a:cubicBezTo>
                  <a:pt x="-904" y="85122"/>
                  <a:pt x="402" y="80367"/>
                  <a:pt x="3851" y="77487"/>
                </a:cubicBezTo>
                <a:lnTo>
                  <a:pt x="100292" y="-2880"/>
                </a:lnTo>
                <a:cubicBezTo>
                  <a:pt x="104076" y="-6028"/>
                  <a:pt x="109467" y="-6195"/>
                  <a:pt x="113452" y="-3315"/>
                </a:cubicBez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583781"/>
            <a:ext cx="459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Results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3888581"/>
            <a:ext cx="4572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Instant search results from JSearch, Adzuna, The Muse, and Remotive APIs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383403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1020" y="453962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37461" y="4644396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85725" y="-10716"/>
                </a:moveTo>
                <a:lnTo>
                  <a:pt x="107156" y="-10716"/>
                </a:lnTo>
                <a:cubicBezTo>
                  <a:pt x="113083" y="-10716"/>
                  <a:pt x="117872" y="-5927"/>
                  <a:pt x="117872" y="0"/>
                </a:cubicBezTo>
                <a:lnTo>
                  <a:pt x="117872" y="21431"/>
                </a:lnTo>
                <a:lnTo>
                  <a:pt x="75009" y="21431"/>
                </a:lnTo>
                <a:lnTo>
                  <a:pt x="75009" y="0"/>
                </a:lnTo>
                <a:cubicBezTo>
                  <a:pt x="75009" y="-5927"/>
                  <a:pt x="79798" y="-10716"/>
                  <a:pt x="85725" y="-10716"/>
                </a:cubicBezTo>
                <a:close/>
                <a:moveTo>
                  <a:pt x="21431" y="10716"/>
                </a:moveTo>
                <a:lnTo>
                  <a:pt x="58936" y="10716"/>
                </a:lnTo>
                <a:lnTo>
                  <a:pt x="58936" y="21431"/>
                </a:lnTo>
                <a:cubicBezTo>
                  <a:pt x="58936" y="30305"/>
                  <a:pt x="66135" y="37505"/>
                  <a:pt x="75009" y="37505"/>
                </a:cubicBezTo>
                <a:lnTo>
                  <a:pt x="117872" y="37505"/>
                </a:lnTo>
                <a:cubicBezTo>
                  <a:pt x="126746" y="37505"/>
                  <a:pt x="133945" y="30305"/>
                  <a:pt x="133945" y="21431"/>
                </a:cubicBezTo>
                <a:lnTo>
                  <a:pt x="133945" y="10716"/>
                </a:lnTo>
                <a:lnTo>
                  <a:pt x="171450" y="10716"/>
                </a:lnTo>
                <a:cubicBezTo>
                  <a:pt x="183271" y="10716"/>
                  <a:pt x="192881" y="20326"/>
                  <a:pt x="192881" y="32147"/>
                </a:cubicBezTo>
                <a:lnTo>
                  <a:pt x="192881" y="139303"/>
                </a:lnTo>
                <a:cubicBezTo>
                  <a:pt x="192881" y="151124"/>
                  <a:pt x="183271" y="160734"/>
                  <a:pt x="171450" y="160734"/>
                </a:cubicBezTo>
                <a:lnTo>
                  <a:pt x="21431" y="160734"/>
                </a:lnTo>
                <a:cubicBezTo>
                  <a:pt x="9611" y="160734"/>
                  <a:pt x="0" y="151124"/>
                  <a:pt x="0" y="139303"/>
                </a:cubicBezTo>
                <a:lnTo>
                  <a:pt x="0" y="32147"/>
                </a:lnTo>
                <a:cubicBezTo>
                  <a:pt x="0" y="20326"/>
                  <a:pt x="9611" y="10716"/>
                  <a:pt x="21431" y="10716"/>
                </a:cubicBezTo>
                <a:close/>
                <a:moveTo>
                  <a:pt x="58936" y="133945"/>
                </a:moveTo>
                <a:cubicBezTo>
                  <a:pt x="58936" y="136892"/>
                  <a:pt x="61347" y="139303"/>
                  <a:pt x="64294" y="139303"/>
                </a:cubicBezTo>
                <a:lnTo>
                  <a:pt x="128588" y="139303"/>
                </a:lnTo>
                <a:cubicBezTo>
                  <a:pt x="131534" y="139303"/>
                  <a:pt x="133945" y="136892"/>
                  <a:pt x="133945" y="133945"/>
                </a:cubicBezTo>
                <a:cubicBezTo>
                  <a:pt x="133945" y="119144"/>
                  <a:pt x="121957" y="107156"/>
                  <a:pt x="107156" y="107156"/>
                </a:cubicBezTo>
                <a:lnTo>
                  <a:pt x="85725" y="107156"/>
                </a:lnTo>
                <a:cubicBezTo>
                  <a:pt x="70924" y="107156"/>
                  <a:pt x="58936" y="119144"/>
                  <a:pt x="58936" y="133945"/>
                </a:cubicBezTo>
                <a:close/>
                <a:moveTo>
                  <a:pt x="96441" y="93762"/>
                </a:moveTo>
                <a:cubicBezTo>
                  <a:pt x="106790" y="93762"/>
                  <a:pt x="115193" y="85359"/>
                  <a:pt x="115193" y="75009"/>
                </a:cubicBezTo>
                <a:cubicBezTo>
                  <a:pt x="115193" y="64660"/>
                  <a:pt x="106790" y="56257"/>
                  <a:pt x="96441" y="56257"/>
                </a:cubicBezTo>
                <a:cubicBezTo>
                  <a:pt x="86091" y="56257"/>
                  <a:pt x="77688" y="64660"/>
                  <a:pt x="77688" y="75009"/>
                </a:cubicBezTo>
                <a:cubicBezTo>
                  <a:pt x="77688" y="85359"/>
                  <a:pt x="86091" y="93762"/>
                  <a:pt x="96441" y="93762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36320" y="453962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Job Card Display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6320" y="484442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Rich cards showing: Title, Company, Location, Salary range, and Job Description preview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400800" y="15268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525101" y="163163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77688" y="115193"/>
                </a:moveTo>
                <a:lnTo>
                  <a:pt x="77688" y="93762"/>
                </a:lnTo>
                <a:lnTo>
                  <a:pt x="56257" y="93762"/>
                </a:lnTo>
                <a:cubicBezTo>
                  <a:pt x="51803" y="93762"/>
                  <a:pt x="48220" y="90179"/>
                  <a:pt x="48220" y="85725"/>
                </a:cubicBezTo>
                <a:cubicBezTo>
                  <a:pt x="48220" y="81271"/>
                  <a:pt x="51803" y="77688"/>
                  <a:pt x="56257" y="77688"/>
                </a:cubicBezTo>
                <a:lnTo>
                  <a:pt x="77688" y="77688"/>
                </a:lnTo>
                <a:lnTo>
                  <a:pt x="77688" y="56257"/>
                </a:lnTo>
                <a:cubicBezTo>
                  <a:pt x="77688" y="51803"/>
                  <a:pt x="81271" y="48220"/>
                  <a:pt x="85725" y="48220"/>
                </a:cubicBezTo>
                <a:cubicBezTo>
                  <a:pt x="90179" y="48220"/>
                  <a:pt x="93762" y="51803"/>
                  <a:pt x="93762" y="56257"/>
                </a:cubicBezTo>
                <a:lnTo>
                  <a:pt x="93762" y="77688"/>
                </a:lnTo>
                <a:lnTo>
                  <a:pt x="115193" y="77688"/>
                </a:lnTo>
                <a:cubicBezTo>
                  <a:pt x="119647" y="77688"/>
                  <a:pt x="123230" y="81271"/>
                  <a:pt x="123230" y="85725"/>
                </a:cubicBezTo>
                <a:cubicBezTo>
                  <a:pt x="123230" y="90179"/>
                  <a:pt x="119647" y="93762"/>
                  <a:pt x="115193" y="93762"/>
                </a:cubicBezTo>
                <a:lnTo>
                  <a:pt x="93762" y="93762"/>
                </a:lnTo>
                <a:lnTo>
                  <a:pt x="93762" y="115193"/>
                </a:lnTo>
                <a:cubicBezTo>
                  <a:pt x="93762" y="119647"/>
                  <a:pt x="90179" y="123230"/>
                  <a:pt x="85725" y="123230"/>
                </a:cubicBezTo>
                <a:cubicBezTo>
                  <a:pt x="81271" y="123230"/>
                  <a:pt x="77688" y="119647"/>
                  <a:pt x="77688" y="115193"/>
                </a:cubicBez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98005" y="158400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One-Click Apply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76010" y="2471743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3322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460807" y="2732726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60734"/>
                </a:lnTo>
                <a:cubicBezTo>
                  <a:pt x="0" y="164585"/>
                  <a:pt x="2076" y="168168"/>
                  <a:pt x="5425" y="170044"/>
                </a:cubicBezTo>
                <a:cubicBezTo>
                  <a:pt x="8773" y="171919"/>
                  <a:pt x="12892" y="171885"/>
                  <a:pt x="16207" y="169910"/>
                </a:cubicBezTo>
                <a:lnTo>
                  <a:pt x="64294" y="141078"/>
                </a:lnTo>
                <a:lnTo>
                  <a:pt x="112347" y="169910"/>
                </a:lnTo>
                <a:cubicBezTo>
                  <a:pt x="115662" y="171885"/>
                  <a:pt x="119781" y="171952"/>
                  <a:pt x="123129" y="170044"/>
                </a:cubicBezTo>
                <a:cubicBezTo>
                  <a:pt x="126478" y="168135"/>
                  <a:pt x="128588" y="164585"/>
                  <a:pt x="128588" y="160734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827520" y="2627951"/>
            <a:ext cx="4619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 for Later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827520" y="2932751"/>
            <a:ext cx="46005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Bookmark interesting opportunities for future review without adding to tracker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76010" y="3427573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332220" y="35837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439376" y="368855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7244" y="6630"/>
                </a:moveTo>
                <a:cubicBezTo>
                  <a:pt x="98919" y="2612"/>
                  <a:pt x="102837" y="0"/>
                  <a:pt x="107156" y="0"/>
                </a:cubicBezTo>
                <a:lnTo>
                  <a:pt x="160734" y="0"/>
                </a:lnTo>
                <a:cubicBezTo>
                  <a:pt x="166661" y="0"/>
                  <a:pt x="171450" y="4789"/>
                  <a:pt x="171450" y="10716"/>
                </a:cubicBezTo>
                <a:lnTo>
                  <a:pt x="171450" y="64294"/>
                </a:lnTo>
                <a:cubicBezTo>
                  <a:pt x="171450" y="68613"/>
                  <a:pt x="168838" y="72531"/>
                  <a:pt x="164820" y="74206"/>
                </a:cubicBezTo>
                <a:cubicBezTo>
                  <a:pt x="160801" y="75880"/>
                  <a:pt x="156214" y="74942"/>
                  <a:pt x="153133" y="71895"/>
                </a:cubicBezTo>
                <a:lnTo>
                  <a:pt x="133945" y="52674"/>
                </a:lnTo>
                <a:lnTo>
                  <a:pt x="82577" y="104009"/>
                </a:lnTo>
                <a:cubicBezTo>
                  <a:pt x="78391" y="108194"/>
                  <a:pt x="71594" y="108194"/>
                  <a:pt x="67408" y="104009"/>
                </a:cubicBezTo>
                <a:cubicBezTo>
                  <a:pt x="63222" y="99823"/>
                  <a:pt x="63222" y="93025"/>
                  <a:pt x="67408" y="88839"/>
                </a:cubicBezTo>
                <a:lnTo>
                  <a:pt x="118776" y="37505"/>
                </a:lnTo>
                <a:lnTo>
                  <a:pt x="99588" y="18284"/>
                </a:lnTo>
                <a:cubicBezTo>
                  <a:pt x="96508" y="15203"/>
                  <a:pt x="95603" y="10615"/>
                  <a:pt x="97278" y="6597"/>
                </a:cubicBezTo>
                <a:close/>
                <a:moveTo>
                  <a:pt x="0" y="58936"/>
                </a:moveTo>
                <a:cubicBezTo>
                  <a:pt x="0" y="44135"/>
                  <a:pt x="11988" y="32147"/>
                  <a:pt x="26789" y="32147"/>
                </a:cubicBezTo>
                <a:lnTo>
                  <a:pt x="53578" y="32147"/>
                </a:lnTo>
                <a:cubicBezTo>
                  <a:pt x="59505" y="32147"/>
                  <a:pt x="64294" y="36935"/>
                  <a:pt x="64294" y="42863"/>
                </a:cubicBezTo>
                <a:cubicBezTo>
                  <a:pt x="64294" y="48790"/>
                  <a:pt x="59505" y="53578"/>
                  <a:pt x="53578" y="53578"/>
                </a:cubicBezTo>
                <a:lnTo>
                  <a:pt x="26789" y="53578"/>
                </a:lnTo>
                <a:cubicBezTo>
                  <a:pt x="23842" y="53578"/>
                  <a:pt x="21431" y="55989"/>
                  <a:pt x="21431" y="58936"/>
                </a:cubicBezTo>
                <a:lnTo>
                  <a:pt x="21431" y="144661"/>
                </a:lnTo>
                <a:cubicBezTo>
                  <a:pt x="21431" y="147608"/>
                  <a:pt x="23842" y="150019"/>
                  <a:pt x="26789" y="150019"/>
                </a:cubicBezTo>
                <a:lnTo>
                  <a:pt x="112514" y="150019"/>
                </a:lnTo>
                <a:cubicBezTo>
                  <a:pt x="115461" y="150019"/>
                  <a:pt x="117872" y="147608"/>
                  <a:pt x="117872" y="144661"/>
                </a:cubicBezTo>
                <a:lnTo>
                  <a:pt x="117872" y="117872"/>
                </a:lnTo>
                <a:cubicBezTo>
                  <a:pt x="117872" y="111945"/>
                  <a:pt x="122660" y="107156"/>
                  <a:pt x="128588" y="107156"/>
                </a:cubicBezTo>
                <a:cubicBezTo>
                  <a:pt x="134515" y="107156"/>
                  <a:pt x="139303" y="111945"/>
                  <a:pt x="139303" y="117872"/>
                </a:cubicBezTo>
                <a:lnTo>
                  <a:pt x="139303" y="144661"/>
                </a:lnTo>
                <a:cubicBezTo>
                  <a:pt x="139303" y="159462"/>
                  <a:pt x="127315" y="171450"/>
                  <a:pt x="112514" y="171450"/>
                </a:cubicBezTo>
                <a:lnTo>
                  <a:pt x="26789" y="171450"/>
                </a:lnTo>
                <a:cubicBezTo>
                  <a:pt x="11988" y="171450"/>
                  <a:pt x="0" y="159462"/>
                  <a:pt x="0" y="144661"/>
                </a:cubicBezTo>
                <a:lnTo>
                  <a:pt x="0" y="58936"/>
                </a:ln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827520" y="3583781"/>
            <a:ext cx="409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External Links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827520" y="3888581"/>
            <a:ext cx="40767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 link to original job posting for complete details and application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76010" y="4383403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332220" y="453962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439376" y="464439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96441" y="32147"/>
                </a:moveTo>
                <a:cubicBezTo>
                  <a:pt x="96441" y="26233"/>
                  <a:pt x="91639" y="21431"/>
                  <a:pt x="85725" y="21431"/>
                </a:cubicBezTo>
                <a:cubicBezTo>
                  <a:pt x="79811" y="21431"/>
                  <a:pt x="75009" y="26233"/>
                  <a:pt x="75009" y="32147"/>
                </a:cubicBezTo>
                <a:cubicBezTo>
                  <a:pt x="75009" y="38061"/>
                  <a:pt x="79811" y="42863"/>
                  <a:pt x="85725" y="42863"/>
                </a:cubicBezTo>
                <a:cubicBezTo>
                  <a:pt x="91639" y="42863"/>
                  <a:pt x="96441" y="38061"/>
                  <a:pt x="96441" y="32147"/>
                </a:cubicBezTo>
                <a:close/>
                <a:moveTo>
                  <a:pt x="85725" y="139303"/>
                </a:moveTo>
                <a:cubicBezTo>
                  <a:pt x="97546" y="139303"/>
                  <a:pt x="107156" y="129693"/>
                  <a:pt x="107156" y="117872"/>
                </a:cubicBezTo>
                <a:cubicBezTo>
                  <a:pt x="107156" y="112447"/>
                  <a:pt x="105147" y="107458"/>
                  <a:pt x="101798" y="103707"/>
                </a:cubicBezTo>
                <a:lnTo>
                  <a:pt x="125071" y="57195"/>
                </a:lnTo>
                <a:cubicBezTo>
                  <a:pt x="127047" y="53210"/>
                  <a:pt x="125440" y="48388"/>
                  <a:pt x="121488" y="46412"/>
                </a:cubicBezTo>
                <a:cubicBezTo>
                  <a:pt x="117537" y="44436"/>
                  <a:pt x="112681" y="46044"/>
                  <a:pt x="110706" y="49995"/>
                </a:cubicBezTo>
                <a:lnTo>
                  <a:pt x="87433" y="96508"/>
                </a:lnTo>
                <a:cubicBezTo>
                  <a:pt x="86864" y="96474"/>
                  <a:pt x="86294" y="96441"/>
                  <a:pt x="85725" y="96441"/>
                </a:cubicBezTo>
                <a:cubicBezTo>
                  <a:pt x="73904" y="96441"/>
                  <a:pt x="64294" y="106051"/>
                  <a:pt x="64294" y="117872"/>
                </a:cubicBezTo>
                <a:cubicBezTo>
                  <a:pt x="64294" y="129693"/>
                  <a:pt x="73904" y="139303"/>
                  <a:pt x="85725" y="139303"/>
                </a:cubicBezTo>
                <a:close/>
                <a:moveTo>
                  <a:pt x="58936" y="48220"/>
                </a:moveTo>
                <a:cubicBezTo>
                  <a:pt x="58936" y="42306"/>
                  <a:pt x="54134" y="37505"/>
                  <a:pt x="48220" y="37505"/>
                </a:cubicBezTo>
                <a:cubicBezTo>
                  <a:pt x="42306" y="37505"/>
                  <a:pt x="37505" y="42306"/>
                  <a:pt x="37505" y="48220"/>
                </a:cubicBezTo>
                <a:cubicBezTo>
                  <a:pt x="37505" y="54134"/>
                  <a:pt x="42306" y="58936"/>
                  <a:pt x="48220" y="58936"/>
                </a:cubicBezTo>
                <a:cubicBezTo>
                  <a:pt x="54134" y="58936"/>
                  <a:pt x="58936" y="54134"/>
                  <a:pt x="58936" y="48220"/>
                </a:cubicBezTo>
                <a:close/>
                <a:moveTo>
                  <a:pt x="32147" y="96441"/>
                </a:moveTo>
                <a:cubicBezTo>
                  <a:pt x="38061" y="96441"/>
                  <a:pt x="42863" y="91639"/>
                  <a:pt x="42863" y="85725"/>
                </a:cubicBezTo>
                <a:cubicBezTo>
                  <a:pt x="42863" y="79811"/>
                  <a:pt x="38061" y="75009"/>
                  <a:pt x="32147" y="75009"/>
                </a:cubicBezTo>
                <a:cubicBezTo>
                  <a:pt x="26233" y="75009"/>
                  <a:pt x="21431" y="79811"/>
                  <a:pt x="21431" y="85725"/>
                </a:cubicBezTo>
                <a:cubicBezTo>
                  <a:pt x="21431" y="91639"/>
                  <a:pt x="26233" y="96441"/>
                  <a:pt x="32147" y="96441"/>
                </a:cubicBezTo>
                <a:close/>
                <a:moveTo>
                  <a:pt x="150019" y="85725"/>
                </a:moveTo>
                <a:cubicBezTo>
                  <a:pt x="150019" y="79811"/>
                  <a:pt x="145217" y="75009"/>
                  <a:pt x="139303" y="75009"/>
                </a:cubicBezTo>
                <a:cubicBezTo>
                  <a:pt x="133389" y="75009"/>
                  <a:pt x="128588" y="79811"/>
                  <a:pt x="128588" y="85725"/>
                </a:cubicBezTo>
                <a:cubicBezTo>
                  <a:pt x="128588" y="91639"/>
                  <a:pt x="133389" y="96441"/>
                  <a:pt x="139303" y="96441"/>
                </a:cubicBezTo>
                <a:cubicBezTo>
                  <a:pt x="145217" y="96441"/>
                  <a:pt x="150019" y="91639"/>
                  <a:pt x="150019" y="85725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827520" y="4539621"/>
            <a:ext cx="475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Optimization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827520" y="4844421"/>
            <a:ext cx="47339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Rate limiting and intelligent caching for optimal performance and cost efficiency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84810" y="6008495"/>
            <a:ext cx="11418570" cy="464820"/>
          </a:xfrm>
          <a:custGeom>
            <a:avLst/>
            <a:gdLst/>
            <a:ahLst/>
            <a:cxnLst/>
            <a:rect l="l" t="t" r="r" b="b"/>
            <a:pathLst>
              <a:path w="11418570" h="464820">
                <a:moveTo>
                  <a:pt x="114299" y="0"/>
                </a:moveTo>
                <a:lnTo>
                  <a:pt x="11304271" y="0"/>
                </a:lnTo>
                <a:cubicBezTo>
                  <a:pt x="11367396" y="0"/>
                  <a:pt x="11418570" y="51174"/>
                  <a:pt x="11418570" y="114299"/>
                </a:cubicBezTo>
                <a:lnTo>
                  <a:pt x="11418570" y="350521"/>
                </a:lnTo>
                <a:cubicBezTo>
                  <a:pt x="11418570" y="413646"/>
                  <a:pt x="11367396" y="464820"/>
                  <a:pt x="11304271" y="464820"/>
                </a:cubicBezTo>
                <a:lnTo>
                  <a:pt x="114299" y="464820"/>
                </a:lnTo>
                <a:cubicBezTo>
                  <a:pt x="51174" y="464820"/>
                  <a:pt x="0" y="413646"/>
                  <a:pt x="0" y="350521"/>
                </a:cubicBezTo>
                <a:lnTo>
                  <a:pt x="0" y="114299"/>
                </a:lnTo>
                <a:cubicBezTo>
                  <a:pt x="0" y="51174"/>
                  <a:pt x="51174" y="0"/>
                  <a:pt x="114299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>
                  <a:alpha val="20000"/>
                </a:srgbClr>
              </a:gs>
              <a:gs pos="100000">
                <a:srgbClr val="60A5FA">
                  <a:alpha val="10000"/>
                </a:srgbClr>
              </a:gs>
            </a:gsLst>
            <a:lin ang="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538639" y="6145532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-11906"/>
                </a:moveTo>
                <a:cubicBezTo>
                  <a:pt x="54211" y="-11906"/>
                  <a:pt x="59531" y="-6586"/>
                  <a:pt x="59531" y="0"/>
                </a:cubicBezTo>
                <a:lnTo>
                  <a:pt x="59531" y="35719"/>
                </a:lnTo>
                <a:lnTo>
                  <a:pt x="107156" y="35719"/>
                </a:lnTo>
                <a:lnTo>
                  <a:pt x="107156" y="0"/>
                </a:lnTo>
                <a:cubicBezTo>
                  <a:pt x="107156" y="-6586"/>
                  <a:pt x="112477" y="-11906"/>
                  <a:pt x="119063" y="-11906"/>
                </a:cubicBezTo>
                <a:cubicBezTo>
                  <a:pt x="125648" y="-11906"/>
                  <a:pt x="130969" y="-6586"/>
                  <a:pt x="130969" y="0"/>
                </a:cubicBezTo>
                <a:lnTo>
                  <a:pt x="130969" y="35719"/>
                </a:ln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cubicBezTo>
                  <a:pt x="166688" y="54211"/>
                  <a:pt x="161367" y="59531"/>
                  <a:pt x="154781" y="59531"/>
                </a:cubicBezTo>
                <a:lnTo>
                  <a:pt x="154781" y="83344"/>
                </a:lnTo>
                <a:cubicBezTo>
                  <a:pt x="154781" y="118728"/>
                  <a:pt x="129034" y="148121"/>
                  <a:pt x="95250" y="153777"/>
                </a:cubicBezTo>
                <a:lnTo>
                  <a:pt x="95250" y="178594"/>
                </a:lnTo>
                <a:cubicBezTo>
                  <a:pt x="95250" y="185179"/>
                  <a:pt x="89929" y="190500"/>
                  <a:pt x="83344" y="190500"/>
                </a:cubicBezTo>
                <a:cubicBezTo>
                  <a:pt x="76758" y="190500"/>
                  <a:pt x="71438" y="185179"/>
                  <a:pt x="71438" y="178594"/>
                </a:cubicBezTo>
                <a:lnTo>
                  <a:pt x="71438" y="153777"/>
                </a:lnTo>
                <a:cubicBezTo>
                  <a:pt x="37654" y="148121"/>
                  <a:pt x="11906" y="118728"/>
                  <a:pt x="11906" y="83344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lnTo>
                  <a:pt x="35719" y="0"/>
                </a:lnTo>
                <a:cubicBezTo>
                  <a:pt x="35719" y="-6586"/>
                  <a:pt x="41039" y="-11906"/>
                  <a:pt x="47625" y="-11906"/>
                </a:cubicBezTo>
                <a:close/>
              </a:path>
            </a:pathLst>
          </a:custGeom>
          <a:solidFill>
            <a:srgbClr val="60A5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855345" y="6145532"/>
            <a:ext cx="3695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Integrated APIs: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JSearch API, Adzuna, The Muse, Remotive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9567625" y="6126603"/>
            <a:ext cx="695325" cy="228600"/>
          </a:xfrm>
          <a:custGeom>
            <a:avLst/>
            <a:gdLst/>
            <a:ahLst/>
            <a:cxnLst/>
            <a:rect l="l" t="t" r="r" b="b"/>
            <a:pathLst>
              <a:path w="695325" h="228600">
                <a:moveTo>
                  <a:pt x="38101" y="0"/>
                </a:moveTo>
                <a:lnTo>
                  <a:pt x="657224" y="0"/>
                </a:lnTo>
                <a:cubicBezTo>
                  <a:pt x="678267" y="0"/>
                  <a:pt x="695325" y="17058"/>
                  <a:pt x="695325" y="38101"/>
                </a:cubicBezTo>
                <a:lnTo>
                  <a:pt x="695325" y="190499"/>
                </a:lnTo>
                <a:cubicBezTo>
                  <a:pt x="695325" y="211542"/>
                  <a:pt x="678267" y="228600"/>
                  <a:pt x="6572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9567625" y="6126603"/>
            <a:ext cx="7524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10342602" y="6126603"/>
            <a:ext cx="561975" cy="228600"/>
          </a:xfrm>
          <a:custGeom>
            <a:avLst/>
            <a:gdLst/>
            <a:ahLst/>
            <a:cxnLst/>
            <a:rect l="l" t="t" r="r" b="b"/>
            <a:pathLst>
              <a:path w="561975" h="228600">
                <a:moveTo>
                  <a:pt x="38101" y="0"/>
                </a:moveTo>
                <a:lnTo>
                  <a:pt x="523874" y="0"/>
                </a:lnTo>
                <a:cubicBezTo>
                  <a:pt x="544917" y="0"/>
                  <a:pt x="561975" y="17058"/>
                  <a:pt x="561975" y="38101"/>
                </a:cubicBezTo>
                <a:lnTo>
                  <a:pt x="561975" y="190499"/>
                </a:lnTo>
                <a:cubicBezTo>
                  <a:pt x="561975" y="211542"/>
                  <a:pt x="544917" y="228600"/>
                  <a:pt x="5238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10342602" y="6126603"/>
            <a:ext cx="6191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3B82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Cached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0984111" y="6126603"/>
            <a:ext cx="704850" cy="228600"/>
          </a:xfrm>
          <a:custGeom>
            <a:avLst/>
            <a:gdLst/>
            <a:ahLst/>
            <a:cxnLst/>
            <a:rect l="l" t="t" r="r" b="b"/>
            <a:pathLst>
              <a:path w="704850" h="228600">
                <a:moveTo>
                  <a:pt x="38101" y="0"/>
                </a:moveTo>
                <a:lnTo>
                  <a:pt x="666749" y="0"/>
                </a:lnTo>
                <a:cubicBezTo>
                  <a:pt x="687792" y="0"/>
                  <a:pt x="704850" y="17058"/>
                  <a:pt x="704850" y="38101"/>
                </a:cubicBezTo>
                <a:lnTo>
                  <a:pt x="704850" y="190499"/>
                </a:lnTo>
                <a:cubicBezTo>
                  <a:pt x="704850" y="211542"/>
                  <a:pt x="687792" y="228600"/>
                  <a:pt x="6667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10984111" y="6126603"/>
            <a:ext cx="7620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8B5C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6-02-01-23:37:17-d5vn6bdhstkrebuuc5p0.png"/>
          <p:cNvPicPr>
            <a:picLocks noChangeAspect="1"/>
          </p:cNvPicPr>
          <p:nvPr/>
        </p:nvPicPr>
        <p:blipFill>
          <a:blip r:embed="rId3"/>
          <a:srcRect l="16564" r="22086" b="3846"/>
          <a:stretch/>
        </p:blipFill>
        <p:spPr>
          <a:xfrm>
            <a:off x="4920917" y="742950"/>
            <a:ext cx="6865414" cy="60246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4762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AI-Powered Resume Builder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resume generation with AI</a:t>
            </a:r>
            <a:endParaRPr lang="en-US" sz="1600" dirty="0"/>
          </a:p>
        </p:txBody>
      </p:sp>
      <p:pic>
        <p:nvPicPr>
          <p:cNvPr id="8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82677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AI-Powered Resume Builder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ATS-optimized resume creation with multiple AI models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48176" y="156019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0184" y="18752"/>
                </a:moveTo>
                <a:cubicBezTo>
                  <a:pt x="40184" y="8405"/>
                  <a:pt x="48589" y="0"/>
                  <a:pt x="58936" y="0"/>
                </a:cubicBezTo>
                <a:lnTo>
                  <a:pt x="66973" y="0"/>
                </a:lnTo>
                <a:cubicBezTo>
                  <a:pt x="72900" y="0"/>
                  <a:pt x="77688" y="4789"/>
                  <a:pt x="77688" y="10716"/>
                </a:cubicBezTo>
                <a:lnTo>
                  <a:pt x="77688" y="160734"/>
                </a:lnTo>
                <a:cubicBezTo>
                  <a:pt x="77688" y="166661"/>
                  <a:pt x="72900" y="171450"/>
                  <a:pt x="66973" y="171450"/>
                </a:cubicBezTo>
                <a:lnTo>
                  <a:pt x="56257" y="171450"/>
                </a:lnTo>
                <a:cubicBezTo>
                  <a:pt x="46278" y="171450"/>
                  <a:pt x="37873" y="164619"/>
                  <a:pt x="35496" y="155377"/>
                </a:cubicBezTo>
                <a:cubicBezTo>
                  <a:pt x="35261" y="155377"/>
                  <a:pt x="35060" y="155377"/>
                  <a:pt x="34826" y="155377"/>
                </a:cubicBezTo>
                <a:cubicBezTo>
                  <a:pt x="20025" y="155377"/>
                  <a:pt x="8037" y="143388"/>
                  <a:pt x="8037" y="128588"/>
                </a:cubicBezTo>
                <a:cubicBezTo>
                  <a:pt x="8037" y="122560"/>
                  <a:pt x="10046" y="117001"/>
                  <a:pt x="13395" y="112514"/>
                </a:cubicBezTo>
                <a:cubicBezTo>
                  <a:pt x="6898" y="107625"/>
                  <a:pt x="2679" y="99856"/>
                  <a:pt x="2679" y="91083"/>
                </a:cubicBezTo>
                <a:cubicBezTo>
                  <a:pt x="2679" y="80736"/>
                  <a:pt x="8573" y="71728"/>
                  <a:pt x="17145" y="67274"/>
                </a:cubicBezTo>
                <a:cubicBezTo>
                  <a:pt x="14767" y="63256"/>
                  <a:pt x="13395" y="58568"/>
                  <a:pt x="13395" y="53578"/>
                </a:cubicBezTo>
                <a:cubicBezTo>
                  <a:pt x="13395" y="38777"/>
                  <a:pt x="25383" y="26789"/>
                  <a:pt x="40184" y="26789"/>
                </a:cubicBezTo>
                <a:lnTo>
                  <a:pt x="40184" y="18752"/>
                </a:lnTo>
                <a:close/>
                <a:moveTo>
                  <a:pt x="131266" y="18752"/>
                </a:moveTo>
                <a:lnTo>
                  <a:pt x="131266" y="26789"/>
                </a:lnTo>
                <a:cubicBezTo>
                  <a:pt x="146067" y="26789"/>
                  <a:pt x="158055" y="38777"/>
                  <a:pt x="158055" y="53578"/>
                </a:cubicBezTo>
                <a:cubicBezTo>
                  <a:pt x="158055" y="58601"/>
                  <a:pt x="156683" y="63289"/>
                  <a:pt x="154305" y="67274"/>
                </a:cubicBezTo>
                <a:cubicBezTo>
                  <a:pt x="162911" y="71728"/>
                  <a:pt x="168771" y="80702"/>
                  <a:pt x="168771" y="91083"/>
                </a:cubicBezTo>
                <a:cubicBezTo>
                  <a:pt x="168771" y="99856"/>
                  <a:pt x="164552" y="107625"/>
                  <a:pt x="158055" y="112514"/>
                </a:cubicBezTo>
                <a:cubicBezTo>
                  <a:pt x="161404" y="117001"/>
                  <a:pt x="163413" y="122560"/>
                  <a:pt x="163413" y="128588"/>
                </a:cubicBezTo>
                <a:cubicBezTo>
                  <a:pt x="163413" y="143388"/>
                  <a:pt x="151425" y="155377"/>
                  <a:pt x="136624" y="155377"/>
                </a:cubicBezTo>
                <a:cubicBezTo>
                  <a:pt x="136390" y="155377"/>
                  <a:pt x="136189" y="155377"/>
                  <a:pt x="135954" y="155377"/>
                </a:cubicBezTo>
                <a:cubicBezTo>
                  <a:pt x="133577" y="164619"/>
                  <a:pt x="125172" y="171450"/>
                  <a:pt x="115193" y="171450"/>
                </a:cubicBezTo>
                <a:lnTo>
                  <a:pt x="104477" y="171450"/>
                </a:lnTo>
                <a:cubicBezTo>
                  <a:pt x="98550" y="171450"/>
                  <a:pt x="93762" y="166661"/>
                  <a:pt x="93762" y="160734"/>
                </a:cubicBezTo>
                <a:lnTo>
                  <a:pt x="93762" y="10716"/>
                </a:lnTo>
                <a:cubicBezTo>
                  <a:pt x="93762" y="4789"/>
                  <a:pt x="98550" y="0"/>
                  <a:pt x="104477" y="0"/>
                </a:cubicBezTo>
                <a:lnTo>
                  <a:pt x="112514" y="0"/>
                </a:lnTo>
                <a:cubicBezTo>
                  <a:pt x="122861" y="0"/>
                  <a:pt x="131266" y="8405"/>
                  <a:pt x="131266" y="18752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18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Generation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18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Powered by Gemini and OpenAI models for intelligent content generation and optimization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471743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26745" y="2732726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85758" y="83046"/>
                </a:moveTo>
                <a:cubicBezTo>
                  <a:pt x="107936" y="83046"/>
                  <a:pt x="125942" y="65040"/>
                  <a:pt x="125942" y="42863"/>
                </a:cubicBezTo>
                <a:cubicBezTo>
                  <a:pt x="125942" y="20685"/>
                  <a:pt x="107936" y="2679"/>
                  <a:pt x="85758" y="2679"/>
                </a:cubicBezTo>
                <a:cubicBezTo>
                  <a:pt x="63581" y="2679"/>
                  <a:pt x="45575" y="20685"/>
                  <a:pt x="45575" y="42863"/>
                </a:cubicBezTo>
                <a:cubicBezTo>
                  <a:pt x="45575" y="65040"/>
                  <a:pt x="63581" y="83046"/>
                  <a:pt x="85758" y="83046"/>
                </a:cubicBezTo>
                <a:close/>
                <a:moveTo>
                  <a:pt x="75813" y="101798"/>
                </a:moveTo>
                <a:cubicBezTo>
                  <a:pt x="42829" y="101798"/>
                  <a:pt x="16107" y="128521"/>
                  <a:pt x="16107" y="161505"/>
                </a:cubicBezTo>
                <a:cubicBezTo>
                  <a:pt x="16107" y="166996"/>
                  <a:pt x="20561" y="171450"/>
                  <a:pt x="26052" y="171450"/>
                </a:cubicBezTo>
                <a:lnTo>
                  <a:pt x="91853" y="171450"/>
                </a:lnTo>
                <a:lnTo>
                  <a:pt x="95503" y="153200"/>
                </a:lnTo>
                <a:cubicBezTo>
                  <a:pt x="96943" y="145933"/>
                  <a:pt x="100526" y="139270"/>
                  <a:pt x="105750" y="134046"/>
                </a:cubicBezTo>
                <a:lnTo>
                  <a:pt x="128286" y="111509"/>
                </a:lnTo>
                <a:cubicBezTo>
                  <a:pt x="118910" y="105381"/>
                  <a:pt x="107726" y="101832"/>
                  <a:pt x="95670" y="101832"/>
                </a:cubicBezTo>
                <a:lnTo>
                  <a:pt x="75780" y="101832"/>
                </a:lnTo>
                <a:close/>
                <a:moveTo>
                  <a:pt x="111275" y="156348"/>
                </a:moveTo>
                <a:lnTo>
                  <a:pt x="107290" y="176306"/>
                </a:lnTo>
                <a:cubicBezTo>
                  <a:pt x="107223" y="176607"/>
                  <a:pt x="107190" y="176942"/>
                  <a:pt x="107190" y="177277"/>
                </a:cubicBezTo>
                <a:cubicBezTo>
                  <a:pt x="107190" y="179956"/>
                  <a:pt x="109366" y="182166"/>
                  <a:pt x="112079" y="182166"/>
                </a:cubicBezTo>
                <a:cubicBezTo>
                  <a:pt x="112414" y="182166"/>
                  <a:pt x="112715" y="182132"/>
                  <a:pt x="113050" y="182065"/>
                </a:cubicBezTo>
                <a:lnTo>
                  <a:pt x="133008" y="178080"/>
                </a:lnTo>
                <a:cubicBezTo>
                  <a:pt x="137160" y="177243"/>
                  <a:pt x="140977" y="175200"/>
                  <a:pt x="143958" y="172220"/>
                </a:cubicBezTo>
                <a:lnTo>
                  <a:pt x="183773" y="132405"/>
                </a:lnTo>
                <a:lnTo>
                  <a:pt x="156984" y="105616"/>
                </a:lnTo>
                <a:lnTo>
                  <a:pt x="117169" y="145431"/>
                </a:lnTo>
                <a:cubicBezTo>
                  <a:pt x="114188" y="148411"/>
                  <a:pt x="112146" y="152229"/>
                  <a:pt x="111309" y="156381"/>
                </a:cubicBezTo>
                <a:close/>
                <a:moveTo>
                  <a:pt x="200951" y="115159"/>
                </a:moveTo>
                <a:cubicBezTo>
                  <a:pt x="208352" y="107759"/>
                  <a:pt x="208352" y="95771"/>
                  <a:pt x="200951" y="88370"/>
                </a:cubicBezTo>
                <a:cubicBezTo>
                  <a:pt x="193551" y="80970"/>
                  <a:pt x="181563" y="80970"/>
                  <a:pt x="174162" y="88370"/>
                </a:cubicBezTo>
                <a:lnTo>
                  <a:pt x="164518" y="98014"/>
                </a:lnTo>
                <a:lnTo>
                  <a:pt x="191307" y="124804"/>
                </a:lnTo>
                <a:lnTo>
                  <a:pt x="200951" y="115159"/>
                </a:ln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62795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Input Fields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93275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Personal Info, Education, Experience, Skills, Projects - comprehensive profile capture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644267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26745" y="3905250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17872" y="0"/>
                </a:moveTo>
                <a:cubicBezTo>
                  <a:pt x="117872" y="-5927"/>
                  <a:pt x="113083" y="-10716"/>
                  <a:pt x="107156" y="-10716"/>
                </a:cubicBezTo>
                <a:cubicBezTo>
                  <a:pt x="101229" y="-10716"/>
                  <a:pt x="96441" y="-5927"/>
                  <a:pt x="96441" y="0"/>
                </a:cubicBezTo>
                <a:lnTo>
                  <a:pt x="96441" y="21431"/>
                </a:lnTo>
                <a:lnTo>
                  <a:pt x="64294" y="21431"/>
                </a:lnTo>
                <a:cubicBezTo>
                  <a:pt x="46546" y="21431"/>
                  <a:pt x="32147" y="35830"/>
                  <a:pt x="32147" y="53578"/>
                </a:cubicBezTo>
                <a:lnTo>
                  <a:pt x="32147" y="128588"/>
                </a:lnTo>
                <a:cubicBezTo>
                  <a:pt x="32147" y="146335"/>
                  <a:pt x="46546" y="160734"/>
                  <a:pt x="64294" y="160734"/>
                </a:cubicBezTo>
                <a:lnTo>
                  <a:pt x="150019" y="160734"/>
                </a:lnTo>
                <a:cubicBezTo>
                  <a:pt x="167767" y="160734"/>
                  <a:pt x="182166" y="146335"/>
                  <a:pt x="182166" y="128588"/>
                </a:cubicBezTo>
                <a:lnTo>
                  <a:pt x="182166" y="53578"/>
                </a:lnTo>
                <a:cubicBezTo>
                  <a:pt x="182166" y="35830"/>
                  <a:pt x="167767" y="21431"/>
                  <a:pt x="150019" y="21431"/>
                </a:cubicBezTo>
                <a:lnTo>
                  <a:pt x="117872" y="21431"/>
                </a:lnTo>
                <a:lnTo>
                  <a:pt x="117872" y="0"/>
                </a:lnTo>
                <a:close/>
                <a:moveTo>
                  <a:pt x="53578" y="123230"/>
                </a:moveTo>
                <a:cubicBezTo>
                  <a:pt x="53578" y="118776"/>
                  <a:pt x="57161" y="115193"/>
                  <a:pt x="61615" y="115193"/>
                </a:cubicBezTo>
                <a:lnTo>
                  <a:pt x="72330" y="115193"/>
                </a:lnTo>
                <a:cubicBezTo>
                  <a:pt x="76784" y="115193"/>
                  <a:pt x="80367" y="118776"/>
                  <a:pt x="80367" y="123230"/>
                </a:cubicBezTo>
                <a:cubicBezTo>
                  <a:pt x="80367" y="127683"/>
                  <a:pt x="76784" y="131266"/>
                  <a:pt x="72330" y="131266"/>
                </a:cubicBezTo>
                <a:lnTo>
                  <a:pt x="61615" y="131266"/>
                </a:lnTo>
                <a:cubicBezTo>
                  <a:pt x="57161" y="131266"/>
                  <a:pt x="53578" y="127683"/>
                  <a:pt x="53578" y="123230"/>
                </a:cubicBezTo>
                <a:close/>
                <a:moveTo>
                  <a:pt x="93762" y="123230"/>
                </a:moveTo>
                <a:cubicBezTo>
                  <a:pt x="93762" y="118776"/>
                  <a:pt x="97345" y="115193"/>
                  <a:pt x="101798" y="115193"/>
                </a:cubicBezTo>
                <a:lnTo>
                  <a:pt x="112514" y="115193"/>
                </a:lnTo>
                <a:cubicBezTo>
                  <a:pt x="116968" y="115193"/>
                  <a:pt x="120551" y="118776"/>
                  <a:pt x="120551" y="123230"/>
                </a:cubicBezTo>
                <a:cubicBezTo>
                  <a:pt x="120551" y="127683"/>
                  <a:pt x="116968" y="131266"/>
                  <a:pt x="112514" y="131266"/>
                </a:cubicBezTo>
                <a:lnTo>
                  <a:pt x="101798" y="131266"/>
                </a:lnTo>
                <a:cubicBezTo>
                  <a:pt x="97345" y="131266"/>
                  <a:pt x="93762" y="127683"/>
                  <a:pt x="93762" y="123230"/>
                </a:cubicBezTo>
                <a:close/>
                <a:moveTo>
                  <a:pt x="133945" y="123230"/>
                </a:moveTo>
                <a:cubicBezTo>
                  <a:pt x="133945" y="118776"/>
                  <a:pt x="137528" y="115193"/>
                  <a:pt x="141982" y="115193"/>
                </a:cubicBezTo>
                <a:lnTo>
                  <a:pt x="152698" y="115193"/>
                </a:lnTo>
                <a:cubicBezTo>
                  <a:pt x="157151" y="115193"/>
                  <a:pt x="160734" y="118776"/>
                  <a:pt x="160734" y="123230"/>
                </a:cubicBezTo>
                <a:cubicBezTo>
                  <a:pt x="160734" y="127683"/>
                  <a:pt x="157151" y="131266"/>
                  <a:pt x="152698" y="131266"/>
                </a:cubicBezTo>
                <a:lnTo>
                  <a:pt x="141982" y="131266"/>
                </a:lnTo>
                <a:cubicBezTo>
                  <a:pt x="137528" y="131266"/>
                  <a:pt x="133945" y="127683"/>
                  <a:pt x="133945" y="123230"/>
                </a:cubicBezTo>
                <a:close/>
                <a:moveTo>
                  <a:pt x="75009" y="58936"/>
                </a:moveTo>
                <a:cubicBezTo>
                  <a:pt x="83881" y="58936"/>
                  <a:pt x="91083" y="66138"/>
                  <a:pt x="91083" y="75009"/>
                </a:cubicBezTo>
                <a:cubicBezTo>
                  <a:pt x="91083" y="83881"/>
                  <a:pt x="83881" y="91083"/>
                  <a:pt x="75009" y="91083"/>
                </a:cubicBezTo>
                <a:cubicBezTo>
                  <a:pt x="66138" y="91083"/>
                  <a:pt x="58936" y="83881"/>
                  <a:pt x="58936" y="75009"/>
                </a:cubicBezTo>
                <a:cubicBezTo>
                  <a:pt x="58936" y="66138"/>
                  <a:pt x="66138" y="58936"/>
                  <a:pt x="75009" y="58936"/>
                </a:cubicBezTo>
                <a:close/>
                <a:moveTo>
                  <a:pt x="123230" y="75009"/>
                </a:moveTo>
                <a:cubicBezTo>
                  <a:pt x="123230" y="66138"/>
                  <a:pt x="130432" y="58936"/>
                  <a:pt x="139303" y="58936"/>
                </a:cubicBezTo>
                <a:cubicBezTo>
                  <a:pt x="148174" y="58936"/>
                  <a:pt x="155377" y="66138"/>
                  <a:pt x="155377" y="75009"/>
                </a:cubicBezTo>
                <a:cubicBezTo>
                  <a:pt x="155377" y="83881"/>
                  <a:pt x="148174" y="91083"/>
                  <a:pt x="139303" y="91083"/>
                </a:cubicBezTo>
                <a:cubicBezTo>
                  <a:pt x="130432" y="91083"/>
                  <a:pt x="123230" y="83881"/>
                  <a:pt x="123230" y="75009"/>
                </a:cubicBezTo>
                <a:close/>
                <a:moveTo>
                  <a:pt x="21431" y="75009"/>
                </a:moveTo>
                <a:cubicBezTo>
                  <a:pt x="21431" y="69082"/>
                  <a:pt x="16643" y="64294"/>
                  <a:pt x="10716" y="64294"/>
                </a:cubicBezTo>
                <a:cubicBezTo>
                  <a:pt x="4789" y="64294"/>
                  <a:pt x="0" y="69082"/>
                  <a:pt x="0" y="75009"/>
                </a:cubicBezTo>
                <a:lnTo>
                  <a:pt x="0" y="107156"/>
                </a:lnTo>
                <a:cubicBezTo>
                  <a:pt x="0" y="113083"/>
                  <a:pt x="4789" y="117872"/>
                  <a:pt x="10716" y="117872"/>
                </a:cubicBezTo>
                <a:cubicBezTo>
                  <a:pt x="16643" y="117872"/>
                  <a:pt x="21431" y="113083"/>
                  <a:pt x="21431" y="107156"/>
                </a:cubicBezTo>
                <a:lnTo>
                  <a:pt x="21431" y="75009"/>
                </a:lnTo>
                <a:close/>
                <a:moveTo>
                  <a:pt x="203597" y="64294"/>
                </a:moveTo>
                <a:cubicBezTo>
                  <a:pt x="197670" y="64294"/>
                  <a:pt x="192881" y="69082"/>
                  <a:pt x="192881" y="75009"/>
                </a:cubicBezTo>
                <a:lnTo>
                  <a:pt x="192881" y="107156"/>
                </a:lnTo>
                <a:cubicBezTo>
                  <a:pt x="192881" y="113083"/>
                  <a:pt x="197670" y="117872"/>
                  <a:pt x="203597" y="117872"/>
                </a:cubicBezTo>
                <a:cubicBezTo>
                  <a:pt x="209524" y="117872"/>
                  <a:pt x="214313" y="113083"/>
                  <a:pt x="214313" y="107156"/>
                </a:cubicBezTo>
                <a:lnTo>
                  <a:pt x="214313" y="75009"/>
                </a:lnTo>
                <a:cubicBezTo>
                  <a:pt x="214313" y="69082"/>
                  <a:pt x="209524" y="64294"/>
                  <a:pt x="203597" y="64294"/>
                </a:cubicBez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800475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ATS Optimization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4105275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analyzes input and generates ATS-friendly resume content that passes screening systems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816791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1020" y="497300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48176" y="507778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86026"/>
                  <a:pt x="171450" y="86328"/>
                  <a:pt x="171450" y="86629"/>
                </a:cubicBezTo>
                <a:cubicBezTo>
                  <a:pt x="171316" y="98852"/>
                  <a:pt x="160199" y="107156"/>
                  <a:pt x="147976" y="107156"/>
                </a:cubicBezTo>
                <a:lnTo>
                  <a:pt x="115193" y="107156"/>
                </a:lnTo>
                <a:cubicBezTo>
                  <a:pt x="106319" y="107156"/>
                  <a:pt x="99120" y="114356"/>
                  <a:pt x="99120" y="123230"/>
                </a:cubicBezTo>
                <a:cubicBezTo>
                  <a:pt x="99120" y="124368"/>
                  <a:pt x="99253" y="125473"/>
                  <a:pt x="99454" y="126545"/>
                </a:cubicBezTo>
                <a:cubicBezTo>
                  <a:pt x="100158" y="129960"/>
                  <a:pt x="101631" y="133242"/>
                  <a:pt x="103071" y="136557"/>
                </a:cubicBezTo>
                <a:cubicBezTo>
                  <a:pt x="105114" y="141178"/>
                  <a:pt x="107123" y="145766"/>
                  <a:pt x="107123" y="150622"/>
                </a:cubicBezTo>
                <a:cubicBezTo>
                  <a:pt x="107123" y="161270"/>
                  <a:pt x="99890" y="170948"/>
                  <a:pt x="89241" y="171383"/>
                </a:cubicBezTo>
                <a:cubicBezTo>
                  <a:pt x="88069" y="171417"/>
                  <a:pt x="86897" y="171450"/>
                  <a:pt x="85692" y="171450"/>
                </a:cubicBezTo>
                <a:cubicBezTo>
                  <a:pt x="38342" y="171450"/>
                  <a:pt x="-33" y="133075"/>
                  <a:pt x="-33" y="85725"/>
                </a:cubicBezTo>
                <a:cubicBezTo>
                  <a:pt x="-33" y="38375"/>
                  <a:pt x="38375" y="0"/>
                  <a:pt x="85725" y="0"/>
                </a:cubicBezTo>
                <a:cubicBezTo>
                  <a:pt x="133075" y="0"/>
                  <a:pt x="171450" y="38375"/>
                  <a:pt x="171450" y="85725"/>
                </a:cubicBezTo>
                <a:close/>
                <a:moveTo>
                  <a:pt x="42863" y="96441"/>
                </a:moveTo>
                <a:cubicBezTo>
                  <a:pt x="42863" y="90527"/>
                  <a:pt x="38061" y="85725"/>
                  <a:pt x="32147" y="85725"/>
                </a:cubicBezTo>
                <a:cubicBezTo>
                  <a:pt x="26233" y="85725"/>
                  <a:pt x="21431" y="90527"/>
                  <a:pt x="21431" y="96441"/>
                </a:cubicBezTo>
                <a:cubicBezTo>
                  <a:pt x="21431" y="102355"/>
                  <a:pt x="26233" y="107156"/>
                  <a:pt x="32147" y="107156"/>
                </a:cubicBezTo>
                <a:cubicBezTo>
                  <a:pt x="38061" y="107156"/>
                  <a:pt x="42863" y="102355"/>
                  <a:pt x="42863" y="96441"/>
                </a:cubicBezTo>
                <a:close/>
                <a:moveTo>
                  <a:pt x="42863" y="64294"/>
                </a:moveTo>
                <a:cubicBezTo>
                  <a:pt x="48777" y="64294"/>
                  <a:pt x="53578" y="59492"/>
                  <a:pt x="53578" y="53578"/>
                </a:cubicBezTo>
                <a:cubicBezTo>
                  <a:pt x="53578" y="47664"/>
                  <a:pt x="48777" y="42863"/>
                  <a:pt x="42863" y="42863"/>
                </a:cubicBezTo>
                <a:cubicBezTo>
                  <a:pt x="36948" y="42863"/>
                  <a:pt x="32147" y="47664"/>
                  <a:pt x="32147" y="53578"/>
                </a:cubicBezTo>
                <a:cubicBezTo>
                  <a:pt x="32147" y="59492"/>
                  <a:pt x="36948" y="64294"/>
                  <a:pt x="42863" y="64294"/>
                </a:cubicBezTo>
                <a:close/>
                <a:moveTo>
                  <a:pt x="96441" y="32147"/>
                </a:moveTo>
                <a:cubicBezTo>
                  <a:pt x="96441" y="26233"/>
                  <a:pt x="91639" y="21431"/>
                  <a:pt x="85725" y="21431"/>
                </a:cubicBezTo>
                <a:cubicBezTo>
                  <a:pt x="79811" y="21431"/>
                  <a:pt x="75009" y="26233"/>
                  <a:pt x="75009" y="32147"/>
                </a:cubicBezTo>
                <a:cubicBezTo>
                  <a:pt x="75009" y="38061"/>
                  <a:pt x="79811" y="42863"/>
                  <a:pt x="85725" y="42863"/>
                </a:cubicBezTo>
                <a:cubicBezTo>
                  <a:pt x="91639" y="42863"/>
                  <a:pt x="96441" y="38061"/>
                  <a:pt x="96441" y="32147"/>
                </a:cubicBezTo>
                <a:close/>
                <a:moveTo>
                  <a:pt x="128588" y="64294"/>
                </a:moveTo>
                <a:cubicBezTo>
                  <a:pt x="134502" y="64294"/>
                  <a:pt x="139303" y="59492"/>
                  <a:pt x="139303" y="53578"/>
                </a:cubicBezTo>
                <a:cubicBezTo>
                  <a:pt x="139303" y="47664"/>
                  <a:pt x="134502" y="42863"/>
                  <a:pt x="128588" y="42863"/>
                </a:cubicBezTo>
                <a:cubicBezTo>
                  <a:pt x="122673" y="42863"/>
                  <a:pt x="117872" y="47664"/>
                  <a:pt x="117872" y="53578"/>
                </a:cubicBezTo>
                <a:cubicBezTo>
                  <a:pt x="117872" y="59492"/>
                  <a:pt x="122673" y="64294"/>
                  <a:pt x="128588" y="64294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36320" y="4973008"/>
            <a:ext cx="481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Multiple Templates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6320" y="5277808"/>
            <a:ext cx="47910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Professional, Modern, and Creative templates to match different career contexts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32220" y="14554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28661" y="156019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10716"/>
                </a:moveTo>
                <a:cubicBezTo>
                  <a:pt x="69384" y="10716"/>
                  <a:pt x="47718" y="23039"/>
                  <a:pt x="31946" y="37706"/>
                </a:cubicBezTo>
                <a:cubicBezTo>
                  <a:pt x="16274" y="52272"/>
                  <a:pt x="5793" y="69652"/>
                  <a:pt x="804" y="81606"/>
                </a:cubicBezTo>
                <a:cubicBezTo>
                  <a:pt x="-301" y="84252"/>
                  <a:pt x="-301" y="87198"/>
                  <a:pt x="804" y="89844"/>
                </a:cubicBezTo>
                <a:cubicBezTo>
                  <a:pt x="5793" y="101798"/>
                  <a:pt x="16274" y="119211"/>
                  <a:pt x="31946" y="133744"/>
                </a:cubicBezTo>
                <a:cubicBezTo>
                  <a:pt x="47718" y="148378"/>
                  <a:pt x="69384" y="160734"/>
                  <a:pt x="96441" y="160734"/>
                </a:cubicBezTo>
                <a:cubicBezTo>
                  <a:pt x="123498" y="160734"/>
                  <a:pt x="145163" y="148411"/>
                  <a:pt x="160935" y="133744"/>
                </a:cubicBezTo>
                <a:cubicBezTo>
                  <a:pt x="176607" y="119178"/>
                  <a:pt x="187088" y="101798"/>
                  <a:pt x="192078" y="89844"/>
                </a:cubicBezTo>
                <a:cubicBezTo>
                  <a:pt x="193183" y="87198"/>
                  <a:pt x="193183" y="84252"/>
                  <a:pt x="192078" y="81606"/>
                </a:cubicBezTo>
                <a:cubicBezTo>
                  <a:pt x="187088" y="69652"/>
                  <a:pt x="176607" y="52239"/>
                  <a:pt x="160935" y="37706"/>
                </a:cubicBezTo>
                <a:cubicBezTo>
                  <a:pt x="145163" y="23072"/>
                  <a:pt x="123498" y="10716"/>
                  <a:pt x="96441" y="10716"/>
                </a:cubicBezTo>
                <a:close/>
                <a:moveTo>
                  <a:pt x="48220" y="85725"/>
                </a:moveTo>
                <a:cubicBezTo>
                  <a:pt x="48220" y="59111"/>
                  <a:pt x="69827" y="37505"/>
                  <a:pt x="96441" y="37505"/>
                </a:cubicBezTo>
                <a:cubicBezTo>
                  <a:pt x="123054" y="37505"/>
                  <a:pt x="144661" y="59111"/>
                  <a:pt x="144661" y="85725"/>
                </a:cubicBezTo>
                <a:cubicBezTo>
                  <a:pt x="144661" y="112339"/>
                  <a:pt x="123054" y="133945"/>
                  <a:pt x="96441" y="133945"/>
                </a:cubicBezTo>
                <a:cubicBezTo>
                  <a:pt x="69827" y="133945"/>
                  <a:pt x="48220" y="112339"/>
                  <a:pt x="48220" y="85725"/>
                </a:cubicBezTo>
                <a:close/>
                <a:moveTo>
                  <a:pt x="96441" y="64294"/>
                </a:moveTo>
                <a:cubicBezTo>
                  <a:pt x="96441" y="76114"/>
                  <a:pt x="86830" y="85725"/>
                  <a:pt x="75009" y="85725"/>
                </a:cubicBezTo>
                <a:cubicBezTo>
                  <a:pt x="71158" y="85725"/>
                  <a:pt x="67542" y="84720"/>
                  <a:pt x="64394" y="82912"/>
                </a:cubicBezTo>
                <a:cubicBezTo>
                  <a:pt x="64059" y="86562"/>
                  <a:pt x="64361" y="90313"/>
                  <a:pt x="65365" y="94030"/>
                </a:cubicBezTo>
                <a:cubicBezTo>
                  <a:pt x="69953" y="111175"/>
                  <a:pt x="87600" y="121354"/>
                  <a:pt x="104745" y="116767"/>
                </a:cubicBezTo>
                <a:cubicBezTo>
                  <a:pt x="121890" y="112179"/>
                  <a:pt x="132070" y="94532"/>
                  <a:pt x="127482" y="77387"/>
                </a:cubicBezTo>
                <a:cubicBezTo>
                  <a:pt x="123397" y="62084"/>
                  <a:pt x="108898" y="52339"/>
                  <a:pt x="93628" y="53679"/>
                </a:cubicBezTo>
                <a:cubicBezTo>
                  <a:pt x="95403" y="56793"/>
                  <a:pt x="96441" y="60409"/>
                  <a:pt x="96441" y="64294"/>
                </a:cubicBez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7520" y="1455418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Preview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27520" y="1760218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Live preview of generated resume as you input information - instant visual feedback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2471743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322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28661" y="2732726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32314" y="0"/>
                </a:moveTo>
                <a:cubicBezTo>
                  <a:pt x="20494" y="0"/>
                  <a:pt x="10883" y="9611"/>
                  <a:pt x="10883" y="21431"/>
                </a:cubicBezTo>
                <a:lnTo>
                  <a:pt x="10883" y="150019"/>
                </a:lnTo>
                <a:cubicBezTo>
                  <a:pt x="10883" y="161839"/>
                  <a:pt x="20494" y="171450"/>
                  <a:pt x="32314" y="171450"/>
                </a:cubicBezTo>
                <a:lnTo>
                  <a:pt x="118039" y="171450"/>
                </a:lnTo>
                <a:cubicBezTo>
                  <a:pt x="129860" y="171450"/>
                  <a:pt x="139471" y="161839"/>
                  <a:pt x="139471" y="150019"/>
                </a:cubicBezTo>
                <a:lnTo>
                  <a:pt x="139471" y="117872"/>
                </a:lnTo>
                <a:lnTo>
                  <a:pt x="165623" y="117872"/>
                </a:lnTo>
                <a:lnTo>
                  <a:pt x="155243" y="128253"/>
                </a:lnTo>
                <a:cubicBezTo>
                  <a:pt x="152095" y="131400"/>
                  <a:pt x="152095" y="136490"/>
                  <a:pt x="155243" y="139605"/>
                </a:cubicBezTo>
                <a:cubicBezTo>
                  <a:pt x="158390" y="142719"/>
                  <a:pt x="163480" y="142752"/>
                  <a:pt x="166594" y="139605"/>
                </a:cubicBezTo>
                <a:lnTo>
                  <a:pt x="190705" y="115494"/>
                </a:lnTo>
                <a:cubicBezTo>
                  <a:pt x="193852" y="112347"/>
                  <a:pt x="193852" y="107257"/>
                  <a:pt x="190705" y="104142"/>
                </a:cubicBezTo>
                <a:lnTo>
                  <a:pt x="166594" y="80032"/>
                </a:lnTo>
                <a:cubicBezTo>
                  <a:pt x="163447" y="76885"/>
                  <a:pt x="158357" y="76885"/>
                  <a:pt x="155243" y="80032"/>
                </a:cubicBezTo>
                <a:cubicBezTo>
                  <a:pt x="152128" y="83180"/>
                  <a:pt x="152095" y="88270"/>
                  <a:pt x="155243" y="91384"/>
                </a:cubicBezTo>
                <a:lnTo>
                  <a:pt x="165623" y="101765"/>
                </a:lnTo>
                <a:lnTo>
                  <a:pt x="139471" y="101765"/>
                </a:lnTo>
                <a:lnTo>
                  <a:pt x="139471" y="57061"/>
                </a:lnTo>
                <a:cubicBezTo>
                  <a:pt x="139471" y="51368"/>
                  <a:pt x="137227" y="45910"/>
                  <a:pt x="133209" y="41891"/>
                </a:cubicBezTo>
                <a:lnTo>
                  <a:pt x="97512" y="6262"/>
                </a:lnTo>
                <a:cubicBezTo>
                  <a:pt x="93494" y="2244"/>
                  <a:pt x="88069" y="0"/>
                  <a:pt x="82376" y="0"/>
                </a:cubicBezTo>
                <a:lnTo>
                  <a:pt x="32314" y="0"/>
                </a:lnTo>
                <a:close/>
                <a:moveTo>
                  <a:pt x="119881" y="58936"/>
                </a:moveTo>
                <a:lnTo>
                  <a:pt x="88571" y="58936"/>
                </a:lnTo>
                <a:cubicBezTo>
                  <a:pt x="84118" y="58936"/>
                  <a:pt x="80535" y="55353"/>
                  <a:pt x="80535" y="50899"/>
                </a:cubicBezTo>
                <a:lnTo>
                  <a:pt x="80535" y="19590"/>
                </a:lnTo>
                <a:lnTo>
                  <a:pt x="119881" y="58936"/>
                </a:lnTo>
                <a:close/>
                <a:moveTo>
                  <a:pt x="75177" y="109835"/>
                </a:moveTo>
                <a:cubicBezTo>
                  <a:pt x="75177" y="105381"/>
                  <a:pt x="78760" y="101798"/>
                  <a:pt x="83214" y="101798"/>
                </a:cubicBezTo>
                <a:lnTo>
                  <a:pt x="118039" y="101798"/>
                </a:lnTo>
                <a:lnTo>
                  <a:pt x="118039" y="117872"/>
                </a:lnTo>
                <a:lnTo>
                  <a:pt x="83214" y="117872"/>
                </a:lnTo>
                <a:cubicBezTo>
                  <a:pt x="78760" y="117872"/>
                  <a:pt x="75177" y="114289"/>
                  <a:pt x="75177" y="109835"/>
                </a:cubicBez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27520" y="2627951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Export Options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7520" y="2932751"/>
            <a:ext cx="45053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PDF and DOCX formats for universal compatibility with application systems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6010" y="3427573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332220" y="35837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50092" y="368855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64294" y="0"/>
                </a:moveTo>
                <a:cubicBezTo>
                  <a:pt x="52473" y="0"/>
                  <a:pt x="42863" y="9611"/>
                  <a:pt x="42863" y="21431"/>
                </a:cubicBezTo>
                <a:lnTo>
                  <a:pt x="42863" y="107156"/>
                </a:lnTo>
                <a:cubicBezTo>
                  <a:pt x="42863" y="118977"/>
                  <a:pt x="52473" y="128588"/>
                  <a:pt x="64294" y="128588"/>
                </a:cubicBezTo>
                <a:lnTo>
                  <a:pt x="128588" y="128588"/>
                </a:lnTo>
                <a:cubicBezTo>
                  <a:pt x="140408" y="128588"/>
                  <a:pt x="150019" y="118977"/>
                  <a:pt x="150019" y="107156"/>
                </a:cubicBezTo>
                <a:lnTo>
                  <a:pt x="150019" y="39983"/>
                </a:lnTo>
                <a:cubicBezTo>
                  <a:pt x="150019" y="34156"/>
                  <a:pt x="147641" y="28564"/>
                  <a:pt x="143422" y="24512"/>
                </a:cubicBezTo>
                <a:lnTo>
                  <a:pt x="124100" y="5961"/>
                </a:lnTo>
                <a:cubicBezTo>
                  <a:pt x="120115" y="2143"/>
                  <a:pt x="114791" y="0"/>
                  <a:pt x="109266" y="0"/>
                </a:cubicBezTo>
                <a:lnTo>
                  <a:pt x="64294" y="0"/>
                </a:lnTo>
                <a:close/>
                <a:moveTo>
                  <a:pt x="21431" y="42863"/>
                </a:moveTo>
                <a:cubicBezTo>
                  <a:pt x="9611" y="42863"/>
                  <a:pt x="0" y="52473"/>
                  <a:pt x="0" y="64294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85725" y="171450"/>
                </a:lnTo>
                <a:cubicBezTo>
                  <a:pt x="97546" y="171450"/>
                  <a:pt x="107156" y="161839"/>
                  <a:pt x="107156" y="150019"/>
                </a:cubicBezTo>
                <a:lnTo>
                  <a:pt x="107156" y="144661"/>
                </a:lnTo>
                <a:lnTo>
                  <a:pt x="85725" y="144661"/>
                </a:lnTo>
                <a:lnTo>
                  <a:pt x="85725" y="150019"/>
                </a:lnTo>
                <a:lnTo>
                  <a:pt x="21431" y="150019"/>
                </a:lnTo>
                <a:lnTo>
                  <a:pt x="21431" y="64294"/>
                </a:lnTo>
                <a:lnTo>
                  <a:pt x="26789" y="64294"/>
                </a:lnTo>
                <a:lnTo>
                  <a:pt x="26789" y="42863"/>
                </a:lnTo>
                <a:lnTo>
                  <a:pt x="21431" y="42863"/>
                </a:ln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827520" y="358378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Multiple Versions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7520" y="388858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Save and manage multiple resume versions for different job applications and industries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010" y="4600097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32220" y="475631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460807" y="4861089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827520" y="4756314"/>
            <a:ext cx="4848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Suggestions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27520" y="5061114"/>
            <a:ext cx="48291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 recommendations for improving content based on specific job descriptions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4810" y="6046474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>
                  <a:alpha val="20000"/>
                </a:srgbClr>
              </a:gs>
              <a:gs pos="100000">
                <a:srgbClr val="34D399">
                  <a:alpha val="10000"/>
                </a:srgbClr>
              </a:gs>
            </a:gsLst>
            <a:lin ang="0" scaled="1"/>
          </a:gradFill>
          <a:ln w="10160">
            <a:solidFill>
              <a:srgbClr val="10B98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26732" y="616458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48270" y="4539"/>
                </a:moveTo>
                <a:lnTo>
                  <a:pt x="115453" y="37356"/>
                </a:lnTo>
                <a:lnTo>
                  <a:pt x="153144" y="75047"/>
                </a:lnTo>
                <a:lnTo>
                  <a:pt x="185961" y="42230"/>
                </a:lnTo>
                <a:cubicBezTo>
                  <a:pt x="188863" y="39291"/>
                  <a:pt x="190500" y="35347"/>
                  <a:pt x="190500" y="31254"/>
                </a:cubicBezTo>
                <a:cubicBezTo>
                  <a:pt x="190500" y="27161"/>
                  <a:pt x="188863" y="23217"/>
                  <a:pt x="185961" y="20278"/>
                </a:cubicBezTo>
                <a:lnTo>
                  <a:pt x="170222" y="4539"/>
                </a:lnTo>
                <a:cubicBezTo>
                  <a:pt x="167283" y="1637"/>
                  <a:pt x="163339" y="0"/>
                  <a:pt x="159246" y="0"/>
                </a:cubicBezTo>
                <a:cubicBezTo>
                  <a:pt x="155153" y="0"/>
                  <a:pt x="151209" y="1637"/>
                  <a:pt x="148270" y="4539"/>
                </a:cubicBezTo>
                <a:close/>
                <a:moveTo>
                  <a:pt x="102840" y="49969"/>
                </a:moveTo>
                <a:lnTo>
                  <a:pt x="4539" y="148270"/>
                </a:lnTo>
                <a:cubicBezTo>
                  <a:pt x="1637" y="151209"/>
                  <a:pt x="0" y="155153"/>
                  <a:pt x="0" y="159246"/>
                </a:cubicBezTo>
                <a:cubicBezTo>
                  <a:pt x="0" y="163339"/>
                  <a:pt x="1637" y="167283"/>
                  <a:pt x="4539" y="170222"/>
                </a:cubicBezTo>
                <a:lnTo>
                  <a:pt x="20278" y="185961"/>
                </a:lnTo>
                <a:cubicBezTo>
                  <a:pt x="23217" y="188863"/>
                  <a:pt x="27161" y="190500"/>
                  <a:pt x="31254" y="190500"/>
                </a:cubicBezTo>
                <a:cubicBezTo>
                  <a:pt x="35347" y="190500"/>
                  <a:pt x="39291" y="188863"/>
                  <a:pt x="42230" y="185961"/>
                </a:cubicBezTo>
                <a:lnTo>
                  <a:pt x="140531" y="87660"/>
                </a:lnTo>
                <a:lnTo>
                  <a:pt x="102840" y="49969"/>
                </a:ln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55345" y="6164582"/>
            <a:ext cx="9039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Advantage: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resume builder doesn't just format - it intelligently rewrites and optimizes content to match industry standards and ATS requirements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6-02-01-23:39:03-d5vn75o52cegb0iue2h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377" y="0"/>
            <a:ext cx="6692874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39243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Cover Letter Generator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personalized cover letter creation</a:t>
            </a:r>
            <a:endParaRPr lang="en-US" sz="1600" dirty="0"/>
          </a:p>
        </p:txBody>
      </p:sp>
      <p:pic>
        <p:nvPicPr>
          <p:cNvPr id="8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7429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Cover Letter Generator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Tailored cover letters for every application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48176" y="156019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33443" y="4085"/>
                </a:moveTo>
                <a:lnTo>
                  <a:pt x="103908" y="33620"/>
                </a:lnTo>
                <a:lnTo>
                  <a:pt x="137830" y="67542"/>
                </a:lnTo>
                <a:lnTo>
                  <a:pt x="167365" y="38007"/>
                </a:lnTo>
                <a:cubicBezTo>
                  <a:pt x="169977" y="35362"/>
                  <a:pt x="171450" y="31812"/>
                  <a:pt x="171450" y="28129"/>
                </a:cubicBezTo>
                <a:cubicBezTo>
                  <a:pt x="171450" y="24445"/>
                  <a:pt x="169977" y="20895"/>
                  <a:pt x="167365" y="18250"/>
                </a:cubicBezTo>
                <a:lnTo>
                  <a:pt x="153200" y="4085"/>
                </a:lnTo>
                <a:cubicBezTo>
                  <a:pt x="150555" y="1473"/>
                  <a:pt x="147005" y="0"/>
                  <a:pt x="143321" y="0"/>
                </a:cubicBezTo>
                <a:cubicBezTo>
                  <a:pt x="139638" y="0"/>
                  <a:pt x="136088" y="1473"/>
                  <a:pt x="133443" y="4085"/>
                </a:cubicBezTo>
                <a:close/>
                <a:moveTo>
                  <a:pt x="92556" y="44972"/>
                </a:moveTo>
                <a:lnTo>
                  <a:pt x="4085" y="133443"/>
                </a:lnTo>
                <a:cubicBezTo>
                  <a:pt x="1473" y="136088"/>
                  <a:pt x="0" y="139638"/>
                  <a:pt x="0" y="143321"/>
                </a:cubicBezTo>
                <a:cubicBezTo>
                  <a:pt x="0" y="147005"/>
                  <a:pt x="1473" y="150555"/>
                  <a:pt x="4085" y="153200"/>
                </a:cubicBezTo>
                <a:lnTo>
                  <a:pt x="18250" y="167365"/>
                </a:lnTo>
                <a:cubicBezTo>
                  <a:pt x="20895" y="169977"/>
                  <a:pt x="24445" y="171450"/>
                  <a:pt x="28129" y="171450"/>
                </a:cubicBezTo>
                <a:cubicBezTo>
                  <a:pt x="31812" y="171450"/>
                  <a:pt x="35362" y="169977"/>
                  <a:pt x="38007" y="167365"/>
                </a:cubicBezTo>
                <a:lnTo>
                  <a:pt x="126478" y="78894"/>
                </a:lnTo>
                <a:lnTo>
                  <a:pt x="92556" y="44972"/>
                </a:ln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18"/>
            <a:ext cx="4391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Creation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18"/>
            <a:ext cx="43719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Generates tailored cover letters automatically for specific job applications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255049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4112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8176" y="251603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7922" y="7267"/>
                </a:moveTo>
                <a:cubicBezTo>
                  <a:pt x="150588" y="-67"/>
                  <a:pt x="138734" y="-67"/>
                  <a:pt x="131400" y="7267"/>
                </a:cubicBezTo>
                <a:lnTo>
                  <a:pt x="123230" y="15437"/>
                </a:lnTo>
                <a:lnTo>
                  <a:pt x="156013" y="48220"/>
                </a:lnTo>
                <a:lnTo>
                  <a:pt x="164183" y="40050"/>
                </a:lnTo>
                <a:cubicBezTo>
                  <a:pt x="171517" y="32716"/>
                  <a:pt x="171517" y="20862"/>
                  <a:pt x="164183" y="13528"/>
                </a:cubicBezTo>
                <a:lnTo>
                  <a:pt x="157922" y="7267"/>
                </a:lnTo>
                <a:close/>
                <a:moveTo>
                  <a:pt x="57730" y="80936"/>
                </a:moveTo>
                <a:cubicBezTo>
                  <a:pt x="55688" y="82979"/>
                  <a:pt x="54114" y="85491"/>
                  <a:pt x="53210" y="88270"/>
                </a:cubicBezTo>
                <a:lnTo>
                  <a:pt x="43298" y="118006"/>
                </a:lnTo>
                <a:cubicBezTo>
                  <a:pt x="42327" y="120886"/>
                  <a:pt x="43097" y="124067"/>
                  <a:pt x="45240" y="126243"/>
                </a:cubicBezTo>
                <a:cubicBezTo>
                  <a:pt x="47383" y="128420"/>
                  <a:pt x="50564" y="129157"/>
                  <a:pt x="53478" y="128186"/>
                </a:cubicBezTo>
                <a:lnTo>
                  <a:pt x="83214" y="118274"/>
                </a:lnTo>
                <a:cubicBezTo>
                  <a:pt x="85959" y="117370"/>
                  <a:pt x="88471" y="115796"/>
                  <a:pt x="90547" y="113753"/>
                </a:cubicBezTo>
                <a:lnTo>
                  <a:pt x="144661" y="59572"/>
                </a:lnTo>
                <a:lnTo>
                  <a:pt x="111878" y="26789"/>
                </a:lnTo>
                <a:lnTo>
                  <a:pt x="57730" y="80936"/>
                </a:lnTo>
                <a:close/>
                <a:moveTo>
                  <a:pt x="32147" y="21431"/>
                </a:moveTo>
                <a:cubicBezTo>
                  <a:pt x="14399" y="21431"/>
                  <a:pt x="0" y="35830"/>
                  <a:pt x="0" y="53578"/>
                </a:cubicBezTo>
                <a:lnTo>
                  <a:pt x="0" y="139303"/>
                </a:lnTo>
                <a:cubicBezTo>
                  <a:pt x="0" y="157051"/>
                  <a:pt x="14399" y="171450"/>
                  <a:pt x="32147" y="171450"/>
                </a:cubicBezTo>
                <a:lnTo>
                  <a:pt x="117872" y="171450"/>
                </a:lnTo>
                <a:cubicBezTo>
                  <a:pt x="135620" y="171450"/>
                  <a:pt x="150019" y="157051"/>
                  <a:pt x="150019" y="139303"/>
                </a:cubicBezTo>
                <a:lnTo>
                  <a:pt x="150019" y="107156"/>
                </a:lnTo>
                <a:cubicBezTo>
                  <a:pt x="150019" y="101229"/>
                  <a:pt x="145230" y="96441"/>
                  <a:pt x="139303" y="96441"/>
                </a:cubicBezTo>
                <a:cubicBezTo>
                  <a:pt x="133376" y="96441"/>
                  <a:pt x="128588" y="101229"/>
                  <a:pt x="128588" y="107156"/>
                </a:cubicBezTo>
                <a:lnTo>
                  <a:pt x="128588" y="139303"/>
                </a:lnTo>
                <a:cubicBezTo>
                  <a:pt x="128588" y="145230"/>
                  <a:pt x="123799" y="150019"/>
                  <a:pt x="117872" y="150019"/>
                </a:cubicBezTo>
                <a:lnTo>
                  <a:pt x="32147" y="150019"/>
                </a:lnTo>
                <a:cubicBezTo>
                  <a:pt x="26220" y="150019"/>
                  <a:pt x="21431" y="145230"/>
                  <a:pt x="21431" y="139303"/>
                </a:cubicBezTo>
                <a:lnTo>
                  <a:pt x="21431" y="53578"/>
                </a:lnTo>
                <a:cubicBezTo>
                  <a:pt x="21431" y="47651"/>
                  <a:pt x="26220" y="42863"/>
                  <a:pt x="32147" y="42863"/>
                </a:cubicBezTo>
                <a:lnTo>
                  <a:pt x="64294" y="42863"/>
                </a:lnTo>
                <a:cubicBezTo>
                  <a:pt x="70221" y="42863"/>
                  <a:pt x="75009" y="38074"/>
                  <a:pt x="75009" y="32147"/>
                </a:cubicBezTo>
                <a:cubicBezTo>
                  <a:pt x="75009" y="26220"/>
                  <a:pt x="70221" y="21431"/>
                  <a:pt x="64294" y="21431"/>
                </a:cubicBezTo>
                <a:lnTo>
                  <a:pt x="32147" y="21431"/>
                </a:ln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41125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 Requirements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716057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Job Title, Company Name, Job Description, and User Skills for personalized content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427573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5837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48176" y="368855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25071" y="9075"/>
                </a:moveTo>
                <a:cubicBezTo>
                  <a:pt x="130094" y="3315"/>
                  <a:pt x="137361" y="0"/>
                  <a:pt x="145029" y="0"/>
                </a:cubicBezTo>
                <a:cubicBezTo>
                  <a:pt x="159629" y="0"/>
                  <a:pt x="171483" y="11854"/>
                  <a:pt x="171483" y="26454"/>
                </a:cubicBezTo>
                <a:cubicBezTo>
                  <a:pt x="171483" y="34089"/>
                  <a:pt x="168168" y="41389"/>
                  <a:pt x="162409" y="46412"/>
                </a:cubicBezTo>
                <a:lnTo>
                  <a:pt x="95001" y="105080"/>
                </a:lnTo>
                <a:lnTo>
                  <a:pt x="91418" y="101464"/>
                </a:lnTo>
                <a:lnTo>
                  <a:pt x="69986" y="80032"/>
                </a:lnTo>
                <a:lnTo>
                  <a:pt x="66370" y="76449"/>
                </a:lnTo>
                <a:lnTo>
                  <a:pt x="125071" y="9075"/>
                </a:lnTo>
                <a:close/>
                <a:moveTo>
                  <a:pt x="53946" y="86730"/>
                </a:moveTo>
                <a:cubicBezTo>
                  <a:pt x="54248" y="87064"/>
                  <a:pt x="62954" y="95771"/>
                  <a:pt x="80032" y="112849"/>
                </a:cubicBezTo>
                <a:lnTo>
                  <a:pt x="84687" y="117504"/>
                </a:lnTo>
                <a:lnTo>
                  <a:pt x="78961" y="142350"/>
                </a:lnTo>
                <a:cubicBezTo>
                  <a:pt x="77655" y="148077"/>
                  <a:pt x="73302" y="152631"/>
                  <a:pt x="67642" y="154205"/>
                </a:cubicBezTo>
                <a:lnTo>
                  <a:pt x="10783" y="170111"/>
                </a:lnTo>
                <a:lnTo>
                  <a:pt x="41690" y="139203"/>
                </a:lnTo>
                <a:cubicBezTo>
                  <a:pt x="42092" y="139236"/>
                  <a:pt x="42461" y="139270"/>
                  <a:pt x="42863" y="139270"/>
                </a:cubicBezTo>
                <a:cubicBezTo>
                  <a:pt x="48790" y="139270"/>
                  <a:pt x="53578" y="134481"/>
                  <a:pt x="53578" y="128554"/>
                </a:cubicBezTo>
                <a:cubicBezTo>
                  <a:pt x="53578" y="122627"/>
                  <a:pt x="48790" y="117838"/>
                  <a:pt x="42863" y="117838"/>
                </a:cubicBezTo>
                <a:cubicBezTo>
                  <a:pt x="36935" y="117838"/>
                  <a:pt x="32147" y="122627"/>
                  <a:pt x="32147" y="128554"/>
                </a:cubicBezTo>
                <a:cubicBezTo>
                  <a:pt x="32147" y="128956"/>
                  <a:pt x="32180" y="129358"/>
                  <a:pt x="32214" y="129726"/>
                </a:cubicBezTo>
                <a:lnTo>
                  <a:pt x="1306" y="160667"/>
                </a:lnTo>
                <a:lnTo>
                  <a:pt x="17245" y="103808"/>
                </a:lnTo>
                <a:cubicBezTo>
                  <a:pt x="18819" y="98148"/>
                  <a:pt x="23373" y="93795"/>
                  <a:pt x="29100" y="92489"/>
                </a:cubicBezTo>
                <a:lnTo>
                  <a:pt x="53946" y="86730"/>
                </a:ln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58378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Personalized Content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388858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generates professional, customized content that speaks to the specific role and company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600097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1020" y="475631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37461" y="4861089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28588" y="48220"/>
                </a:moveTo>
                <a:cubicBezTo>
                  <a:pt x="128588" y="80769"/>
                  <a:pt x="99789" y="107156"/>
                  <a:pt x="64294" y="107156"/>
                </a:cubicBezTo>
                <a:cubicBezTo>
                  <a:pt x="55353" y="107156"/>
                  <a:pt x="46847" y="105482"/>
                  <a:pt x="39112" y="102468"/>
                </a:cubicBezTo>
                <a:lnTo>
                  <a:pt x="11787" y="116934"/>
                </a:lnTo>
                <a:cubicBezTo>
                  <a:pt x="8673" y="118575"/>
                  <a:pt x="4856" y="118006"/>
                  <a:pt x="2344" y="115528"/>
                </a:cubicBezTo>
                <a:cubicBezTo>
                  <a:pt x="-167" y="113050"/>
                  <a:pt x="-737" y="109199"/>
                  <a:pt x="938" y="106085"/>
                </a:cubicBezTo>
                <a:lnTo>
                  <a:pt x="12859" y="83582"/>
                </a:lnTo>
                <a:cubicBezTo>
                  <a:pt x="4789" y="73737"/>
                  <a:pt x="0" y="61481"/>
                  <a:pt x="0" y="48220"/>
                </a:cubicBezTo>
                <a:cubicBezTo>
                  <a:pt x="0" y="15672"/>
                  <a:pt x="28798" y="-10716"/>
                  <a:pt x="64294" y="-10716"/>
                </a:cubicBezTo>
                <a:cubicBezTo>
                  <a:pt x="99789" y="-10716"/>
                  <a:pt x="128588" y="15672"/>
                  <a:pt x="128588" y="48220"/>
                </a:cubicBezTo>
                <a:close/>
                <a:moveTo>
                  <a:pt x="128588" y="171450"/>
                </a:moveTo>
                <a:cubicBezTo>
                  <a:pt x="97077" y="171450"/>
                  <a:pt x="70857" y="150655"/>
                  <a:pt x="65365" y="123230"/>
                </a:cubicBezTo>
                <a:cubicBezTo>
                  <a:pt x="105549" y="122727"/>
                  <a:pt x="140475" y="94130"/>
                  <a:pt x="144326" y="55353"/>
                </a:cubicBezTo>
                <a:cubicBezTo>
                  <a:pt x="172220" y="61782"/>
                  <a:pt x="192881" y="84921"/>
                  <a:pt x="192881" y="112514"/>
                </a:cubicBezTo>
                <a:cubicBezTo>
                  <a:pt x="192881" y="125775"/>
                  <a:pt x="188093" y="138031"/>
                  <a:pt x="180023" y="147876"/>
                </a:cubicBezTo>
                <a:lnTo>
                  <a:pt x="191944" y="170378"/>
                </a:lnTo>
                <a:cubicBezTo>
                  <a:pt x="193584" y="173493"/>
                  <a:pt x="193015" y="177310"/>
                  <a:pt x="190537" y="179822"/>
                </a:cubicBezTo>
                <a:cubicBezTo>
                  <a:pt x="188059" y="182333"/>
                  <a:pt x="184208" y="182902"/>
                  <a:pt x="181094" y="181228"/>
                </a:cubicBezTo>
                <a:lnTo>
                  <a:pt x="153769" y="166762"/>
                </a:lnTo>
                <a:cubicBezTo>
                  <a:pt x="146034" y="169776"/>
                  <a:pt x="137528" y="171450"/>
                  <a:pt x="128588" y="171450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36320" y="4756314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Tone &amp; Structure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6320" y="5061114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Maintains appropriate professional tone and proper cover letter structure automatically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32220" y="14554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28661" y="156019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03640" y="-6329"/>
                </a:moveTo>
                <a:cubicBezTo>
                  <a:pt x="102267" y="-9008"/>
                  <a:pt x="99488" y="-10716"/>
                  <a:pt x="96474" y="-10716"/>
                </a:cubicBezTo>
                <a:cubicBezTo>
                  <a:pt x="93460" y="-10716"/>
                  <a:pt x="90681" y="-9008"/>
                  <a:pt x="89308" y="-6329"/>
                </a:cubicBezTo>
                <a:lnTo>
                  <a:pt x="64662" y="41958"/>
                </a:lnTo>
                <a:lnTo>
                  <a:pt x="11117" y="50464"/>
                </a:lnTo>
                <a:cubicBezTo>
                  <a:pt x="8137" y="50933"/>
                  <a:pt x="5659" y="53042"/>
                  <a:pt x="4722" y="55922"/>
                </a:cubicBezTo>
                <a:cubicBezTo>
                  <a:pt x="3784" y="58802"/>
                  <a:pt x="4554" y="61950"/>
                  <a:pt x="6664" y="64093"/>
                </a:cubicBezTo>
                <a:lnTo>
                  <a:pt x="44972" y="102435"/>
                </a:lnTo>
                <a:lnTo>
                  <a:pt x="36534" y="155979"/>
                </a:lnTo>
                <a:cubicBezTo>
                  <a:pt x="36065" y="158960"/>
                  <a:pt x="37304" y="161973"/>
                  <a:pt x="39748" y="163748"/>
                </a:cubicBezTo>
                <a:cubicBezTo>
                  <a:pt x="42193" y="165523"/>
                  <a:pt x="45407" y="165791"/>
                  <a:pt x="48120" y="164418"/>
                </a:cubicBezTo>
                <a:lnTo>
                  <a:pt x="96474" y="139839"/>
                </a:lnTo>
                <a:lnTo>
                  <a:pt x="144795" y="164418"/>
                </a:lnTo>
                <a:cubicBezTo>
                  <a:pt x="147474" y="165791"/>
                  <a:pt x="150722" y="165523"/>
                  <a:pt x="153166" y="163748"/>
                </a:cubicBezTo>
                <a:cubicBezTo>
                  <a:pt x="155611" y="161973"/>
                  <a:pt x="156850" y="158993"/>
                  <a:pt x="156381" y="155979"/>
                </a:cubicBezTo>
                <a:lnTo>
                  <a:pt x="147909" y="102435"/>
                </a:lnTo>
                <a:lnTo>
                  <a:pt x="186217" y="64093"/>
                </a:lnTo>
                <a:cubicBezTo>
                  <a:pt x="188361" y="61950"/>
                  <a:pt x="189097" y="58802"/>
                  <a:pt x="188160" y="55922"/>
                </a:cubicBezTo>
                <a:cubicBezTo>
                  <a:pt x="187222" y="53042"/>
                  <a:pt x="184778" y="50933"/>
                  <a:pt x="181764" y="50464"/>
                </a:cubicBezTo>
                <a:lnTo>
                  <a:pt x="128253" y="41958"/>
                </a:lnTo>
                <a:lnTo>
                  <a:pt x="103640" y="-6329"/>
                </a:ln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7520" y="1455418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 Highlighting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27520" y="1760218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Intelligently highlights relevant skills that match job requirements and company needs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2471743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322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39376" y="273272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21431"/>
                </a:moveTo>
                <a:cubicBezTo>
                  <a:pt x="4789" y="21431"/>
                  <a:pt x="0" y="26220"/>
                  <a:pt x="0" y="32147"/>
                </a:cubicBezTo>
                <a:cubicBezTo>
                  <a:pt x="0" y="38074"/>
                  <a:pt x="4789" y="42863"/>
                  <a:pt x="10716" y="42863"/>
                </a:cubicBezTo>
                <a:lnTo>
                  <a:pt x="39748" y="42863"/>
                </a:lnTo>
                <a:cubicBezTo>
                  <a:pt x="43867" y="52339"/>
                  <a:pt x="53310" y="58936"/>
                  <a:pt x="64294" y="58936"/>
                </a:cubicBezTo>
                <a:cubicBezTo>
                  <a:pt x="75277" y="58936"/>
                  <a:pt x="84720" y="52339"/>
                  <a:pt x="88839" y="42863"/>
                </a:cubicBezTo>
                <a:lnTo>
                  <a:pt x="160734" y="42863"/>
                </a:lnTo>
                <a:cubicBezTo>
                  <a:pt x="166661" y="42863"/>
                  <a:pt x="171450" y="38074"/>
                  <a:pt x="171450" y="32147"/>
                </a:cubicBezTo>
                <a:cubicBezTo>
                  <a:pt x="171450" y="26220"/>
                  <a:pt x="166661" y="21431"/>
                  <a:pt x="160734" y="21431"/>
                </a:cubicBezTo>
                <a:lnTo>
                  <a:pt x="88839" y="21431"/>
                </a:lnTo>
                <a:cubicBezTo>
                  <a:pt x="84720" y="11955"/>
                  <a:pt x="75277" y="5358"/>
                  <a:pt x="64294" y="5358"/>
                </a:cubicBezTo>
                <a:cubicBezTo>
                  <a:pt x="53310" y="5358"/>
                  <a:pt x="43867" y="11955"/>
                  <a:pt x="39748" y="21431"/>
                </a:cubicBezTo>
                <a:lnTo>
                  <a:pt x="10716" y="21431"/>
                </a:lnTo>
                <a:close/>
                <a:moveTo>
                  <a:pt x="10716" y="75009"/>
                </a:moveTo>
                <a:cubicBezTo>
                  <a:pt x="4789" y="75009"/>
                  <a:pt x="0" y="79798"/>
                  <a:pt x="0" y="85725"/>
                </a:cubicBezTo>
                <a:cubicBezTo>
                  <a:pt x="0" y="91652"/>
                  <a:pt x="4789" y="96441"/>
                  <a:pt x="10716" y="96441"/>
                </a:cubicBezTo>
                <a:lnTo>
                  <a:pt x="93326" y="96441"/>
                </a:lnTo>
                <a:cubicBezTo>
                  <a:pt x="97445" y="105917"/>
                  <a:pt x="106888" y="112514"/>
                  <a:pt x="117872" y="112514"/>
                </a:cubicBezTo>
                <a:cubicBezTo>
                  <a:pt x="128855" y="112514"/>
                  <a:pt x="138299" y="105917"/>
                  <a:pt x="142417" y="96441"/>
                </a:cubicBezTo>
                <a:lnTo>
                  <a:pt x="160734" y="96441"/>
                </a:lnTo>
                <a:cubicBezTo>
                  <a:pt x="166661" y="96441"/>
                  <a:pt x="171450" y="91652"/>
                  <a:pt x="171450" y="85725"/>
                </a:cubicBezTo>
                <a:cubicBezTo>
                  <a:pt x="171450" y="79798"/>
                  <a:pt x="166661" y="75009"/>
                  <a:pt x="160734" y="75009"/>
                </a:cubicBezTo>
                <a:lnTo>
                  <a:pt x="142417" y="75009"/>
                </a:lnTo>
                <a:cubicBezTo>
                  <a:pt x="138299" y="65533"/>
                  <a:pt x="128855" y="58936"/>
                  <a:pt x="117872" y="58936"/>
                </a:cubicBezTo>
                <a:cubicBezTo>
                  <a:pt x="106888" y="58936"/>
                  <a:pt x="97445" y="65533"/>
                  <a:pt x="93326" y="75009"/>
                </a:cubicBezTo>
                <a:lnTo>
                  <a:pt x="10716" y="75009"/>
                </a:lnTo>
                <a:close/>
                <a:moveTo>
                  <a:pt x="10716" y="128588"/>
                </a:moveTo>
                <a:cubicBezTo>
                  <a:pt x="4789" y="128588"/>
                  <a:pt x="0" y="133376"/>
                  <a:pt x="0" y="139303"/>
                </a:cubicBezTo>
                <a:cubicBezTo>
                  <a:pt x="0" y="145230"/>
                  <a:pt x="4789" y="150019"/>
                  <a:pt x="10716" y="150019"/>
                </a:cubicBezTo>
                <a:lnTo>
                  <a:pt x="29033" y="150019"/>
                </a:lnTo>
                <a:cubicBezTo>
                  <a:pt x="33151" y="159495"/>
                  <a:pt x="42595" y="166092"/>
                  <a:pt x="53578" y="166092"/>
                </a:cubicBezTo>
                <a:cubicBezTo>
                  <a:pt x="64562" y="166092"/>
                  <a:pt x="74005" y="159495"/>
                  <a:pt x="78124" y="150019"/>
                </a:cubicBezTo>
                <a:lnTo>
                  <a:pt x="160734" y="150019"/>
                </a:lnTo>
                <a:cubicBezTo>
                  <a:pt x="166661" y="150019"/>
                  <a:pt x="171450" y="145230"/>
                  <a:pt x="171450" y="139303"/>
                </a:cubicBezTo>
                <a:cubicBezTo>
                  <a:pt x="171450" y="133376"/>
                  <a:pt x="166661" y="128588"/>
                  <a:pt x="160734" y="128588"/>
                </a:cubicBezTo>
                <a:lnTo>
                  <a:pt x="78124" y="128588"/>
                </a:lnTo>
                <a:cubicBezTo>
                  <a:pt x="74005" y="119111"/>
                  <a:pt x="64562" y="112514"/>
                  <a:pt x="53578" y="112514"/>
                </a:cubicBezTo>
                <a:cubicBezTo>
                  <a:pt x="42595" y="112514"/>
                  <a:pt x="33151" y="119111"/>
                  <a:pt x="29033" y="128588"/>
                </a:cubicBezTo>
                <a:lnTo>
                  <a:pt x="10716" y="128588"/>
                </a:ln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27520" y="2627951"/>
            <a:ext cx="4743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Customization Options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7520" y="2932751"/>
            <a:ext cx="47244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Ability to add personal touch and customize generated content before finalizing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6010" y="3427573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332220" y="35837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60807" y="3688556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107156" y="10716"/>
                </a:moveTo>
                <a:lnTo>
                  <a:pt x="104276" y="10716"/>
                </a:lnTo>
                <a:cubicBezTo>
                  <a:pt x="100593" y="4320"/>
                  <a:pt x="93661" y="0"/>
                  <a:pt x="85725" y="0"/>
                </a:cubicBezTo>
                <a:lnTo>
                  <a:pt x="42863" y="0"/>
                </a:lnTo>
                <a:cubicBezTo>
                  <a:pt x="34926" y="0"/>
                  <a:pt x="27995" y="4320"/>
                  <a:pt x="24311" y="10716"/>
                </a:cubicBezTo>
                <a:lnTo>
                  <a:pt x="21431" y="10716"/>
                </a:lnTo>
                <a:cubicBezTo>
                  <a:pt x="9611" y="10716"/>
                  <a:pt x="0" y="20326"/>
                  <a:pt x="0" y="32147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32147"/>
                </a:lnTo>
                <a:cubicBezTo>
                  <a:pt x="128588" y="20326"/>
                  <a:pt x="118977" y="10716"/>
                  <a:pt x="107156" y="10716"/>
                </a:cubicBezTo>
                <a:close/>
                <a:moveTo>
                  <a:pt x="45541" y="37505"/>
                </a:moveTo>
                <a:cubicBezTo>
                  <a:pt x="41088" y="37505"/>
                  <a:pt x="37505" y="33922"/>
                  <a:pt x="37505" y="29468"/>
                </a:cubicBezTo>
                <a:cubicBezTo>
                  <a:pt x="37505" y="25014"/>
                  <a:pt x="41088" y="21431"/>
                  <a:pt x="45541" y="21431"/>
                </a:cubicBezTo>
                <a:lnTo>
                  <a:pt x="83046" y="21431"/>
                </a:lnTo>
                <a:cubicBezTo>
                  <a:pt x="87500" y="21431"/>
                  <a:pt x="91083" y="25014"/>
                  <a:pt x="91083" y="29468"/>
                </a:cubicBezTo>
                <a:cubicBezTo>
                  <a:pt x="91083" y="33922"/>
                  <a:pt x="87500" y="37505"/>
                  <a:pt x="83046" y="37505"/>
                </a:cubicBezTo>
                <a:lnTo>
                  <a:pt x="45541" y="37505"/>
                </a:ln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827520" y="3583781"/>
            <a:ext cx="4276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Copy to Clipboard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7520" y="3888581"/>
            <a:ext cx="42576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One-click copy functionality for quick use in job applications and emails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010" y="4383403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32220" y="453962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428661" y="4644396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40475" y="32147"/>
                </a:moveTo>
                <a:cubicBezTo>
                  <a:pt x="134916" y="32147"/>
                  <a:pt x="129525" y="33654"/>
                  <a:pt x="124804" y="36400"/>
                </a:cubicBezTo>
                <a:cubicBezTo>
                  <a:pt x="119513" y="31042"/>
                  <a:pt x="113351" y="26555"/>
                  <a:pt x="106553" y="23173"/>
                </a:cubicBezTo>
                <a:cubicBezTo>
                  <a:pt x="115997" y="15136"/>
                  <a:pt x="128018" y="10716"/>
                  <a:pt x="140475" y="10716"/>
                </a:cubicBezTo>
                <a:cubicBezTo>
                  <a:pt x="169407" y="10716"/>
                  <a:pt x="192881" y="34156"/>
                  <a:pt x="192881" y="63122"/>
                </a:cubicBezTo>
                <a:cubicBezTo>
                  <a:pt x="192881" y="77019"/>
                  <a:pt x="187356" y="90346"/>
                  <a:pt x="177545" y="100158"/>
                </a:cubicBezTo>
                <a:lnTo>
                  <a:pt x="153736" y="123966"/>
                </a:lnTo>
                <a:cubicBezTo>
                  <a:pt x="143924" y="133778"/>
                  <a:pt x="130597" y="139303"/>
                  <a:pt x="116700" y="139303"/>
                </a:cubicBezTo>
                <a:cubicBezTo>
                  <a:pt x="87768" y="139303"/>
                  <a:pt x="64294" y="115863"/>
                  <a:pt x="64294" y="86897"/>
                </a:cubicBezTo>
                <a:cubicBezTo>
                  <a:pt x="64294" y="86395"/>
                  <a:pt x="64294" y="85892"/>
                  <a:pt x="64327" y="85390"/>
                </a:cubicBezTo>
                <a:cubicBezTo>
                  <a:pt x="64495" y="79463"/>
                  <a:pt x="69417" y="74808"/>
                  <a:pt x="75344" y="74976"/>
                </a:cubicBezTo>
                <a:cubicBezTo>
                  <a:pt x="81271" y="75143"/>
                  <a:pt x="85926" y="80066"/>
                  <a:pt x="85758" y="85993"/>
                </a:cubicBezTo>
                <a:cubicBezTo>
                  <a:pt x="85758" y="86294"/>
                  <a:pt x="85758" y="86596"/>
                  <a:pt x="85758" y="86864"/>
                </a:cubicBezTo>
                <a:cubicBezTo>
                  <a:pt x="85758" y="103975"/>
                  <a:pt x="99622" y="117838"/>
                  <a:pt x="116733" y="117838"/>
                </a:cubicBezTo>
                <a:cubicBezTo>
                  <a:pt x="124937" y="117838"/>
                  <a:pt x="132807" y="114590"/>
                  <a:pt x="138633" y="108764"/>
                </a:cubicBezTo>
                <a:lnTo>
                  <a:pt x="162442" y="84955"/>
                </a:lnTo>
                <a:cubicBezTo>
                  <a:pt x="168235" y="79162"/>
                  <a:pt x="171517" y="71259"/>
                  <a:pt x="171517" y="63055"/>
                </a:cubicBezTo>
                <a:cubicBezTo>
                  <a:pt x="171517" y="45943"/>
                  <a:pt x="157654" y="32080"/>
                  <a:pt x="140542" y="32080"/>
                </a:cubicBezTo>
                <a:close/>
                <a:moveTo>
                  <a:pt x="92154" y="58032"/>
                </a:moveTo>
                <a:cubicBezTo>
                  <a:pt x="91518" y="57764"/>
                  <a:pt x="90882" y="57396"/>
                  <a:pt x="90313" y="56994"/>
                </a:cubicBezTo>
                <a:cubicBezTo>
                  <a:pt x="86093" y="54817"/>
                  <a:pt x="81271" y="53578"/>
                  <a:pt x="76215" y="53578"/>
                </a:cubicBezTo>
                <a:cubicBezTo>
                  <a:pt x="68011" y="53578"/>
                  <a:pt x="60141" y="56826"/>
                  <a:pt x="54315" y="62653"/>
                </a:cubicBezTo>
                <a:lnTo>
                  <a:pt x="30506" y="86462"/>
                </a:lnTo>
                <a:cubicBezTo>
                  <a:pt x="24713" y="92255"/>
                  <a:pt x="21431" y="100158"/>
                  <a:pt x="21431" y="108362"/>
                </a:cubicBezTo>
                <a:cubicBezTo>
                  <a:pt x="21431" y="125473"/>
                  <a:pt x="35295" y="139337"/>
                  <a:pt x="52406" y="139337"/>
                </a:cubicBezTo>
                <a:cubicBezTo>
                  <a:pt x="57931" y="139337"/>
                  <a:pt x="63323" y="137863"/>
                  <a:pt x="68044" y="135117"/>
                </a:cubicBezTo>
                <a:cubicBezTo>
                  <a:pt x="73335" y="140475"/>
                  <a:pt x="79497" y="144962"/>
                  <a:pt x="86328" y="148344"/>
                </a:cubicBezTo>
                <a:cubicBezTo>
                  <a:pt x="76885" y="156348"/>
                  <a:pt x="64897" y="160801"/>
                  <a:pt x="52406" y="160801"/>
                </a:cubicBezTo>
                <a:cubicBezTo>
                  <a:pt x="23474" y="160801"/>
                  <a:pt x="0" y="137361"/>
                  <a:pt x="0" y="108395"/>
                </a:cubicBezTo>
                <a:cubicBezTo>
                  <a:pt x="0" y="94498"/>
                  <a:pt x="5525" y="81171"/>
                  <a:pt x="15337" y="71359"/>
                </a:cubicBezTo>
                <a:lnTo>
                  <a:pt x="39146" y="47551"/>
                </a:lnTo>
                <a:cubicBezTo>
                  <a:pt x="48957" y="37739"/>
                  <a:pt x="62285" y="32214"/>
                  <a:pt x="76181" y="32214"/>
                </a:cubicBezTo>
                <a:cubicBezTo>
                  <a:pt x="105181" y="32214"/>
                  <a:pt x="128588" y="55855"/>
                  <a:pt x="128588" y="84754"/>
                </a:cubicBezTo>
                <a:cubicBezTo>
                  <a:pt x="128588" y="85189"/>
                  <a:pt x="128588" y="85625"/>
                  <a:pt x="128588" y="86060"/>
                </a:cubicBezTo>
                <a:cubicBezTo>
                  <a:pt x="128454" y="91987"/>
                  <a:pt x="123531" y="96642"/>
                  <a:pt x="117604" y="96508"/>
                </a:cubicBezTo>
                <a:cubicBezTo>
                  <a:pt x="111677" y="96374"/>
                  <a:pt x="107022" y="91451"/>
                  <a:pt x="107156" y="85524"/>
                </a:cubicBezTo>
                <a:cubicBezTo>
                  <a:pt x="107156" y="85256"/>
                  <a:pt x="107156" y="85022"/>
                  <a:pt x="107156" y="84754"/>
                </a:cubicBezTo>
                <a:cubicBezTo>
                  <a:pt x="107156" y="73469"/>
                  <a:pt x="101129" y="63557"/>
                  <a:pt x="92154" y="58099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827520" y="453962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Resume Integration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27520" y="484442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 integration with resume builder for consistent and cohesive applications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4810" y="6046474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>
                  <a:alpha val="20000"/>
                </a:srgbClr>
              </a:gs>
              <a:gs pos="100000">
                <a:srgbClr val="A78BFA">
                  <a:alpha val="10000"/>
                </a:srgbClr>
              </a:gs>
            </a:gsLst>
            <a:lin ang="0" scaled="1"/>
          </a:gradFill>
          <a:ln w="10160">
            <a:solidFill>
              <a:srgbClr val="8B5C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14826" y="6164582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07156" y="12613"/>
                </a:moveTo>
                <a:lnTo>
                  <a:pt x="35868" y="65410"/>
                </a:lnTo>
                <a:lnTo>
                  <a:pt x="94692" y="109017"/>
                </a:lnTo>
                <a:cubicBezTo>
                  <a:pt x="96664" y="110468"/>
                  <a:pt x="98859" y="111584"/>
                  <a:pt x="101203" y="112254"/>
                </a:cubicBezTo>
                <a:lnTo>
                  <a:pt x="101203" y="172641"/>
                </a:lnTo>
                <a:cubicBezTo>
                  <a:pt x="101203" y="174687"/>
                  <a:pt x="101389" y="176659"/>
                  <a:pt x="101687" y="178594"/>
                </a:cubicBezTo>
                <a:lnTo>
                  <a:pt x="35719" y="178594"/>
                </a:lnTo>
                <a:cubicBezTo>
                  <a:pt x="22585" y="178594"/>
                  <a:pt x="11906" y="167915"/>
                  <a:pt x="11906" y="154781"/>
                </a:cubicBezTo>
                <a:lnTo>
                  <a:pt x="11906" y="65522"/>
                </a:lnTo>
                <a:cubicBezTo>
                  <a:pt x="11906" y="57969"/>
                  <a:pt x="15478" y="50862"/>
                  <a:pt x="21543" y="46397"/>
                </a:cubicBezTo>
                <a:lnTo>
                  <a:pt x="94692" y="-7813"/>
                </a:lnTo>
                <a:cubicBezTo>
                  <a:pt x="98301" y="-10492"/>
                  <a:pt x="102654" y="-11906"/>
                  <a:pt x="107156" y="-11906"/>
                </a:cubicBezTo>
                <a:cubicBezTo>
                  <a:pt x="111658" y="-11906"/>
                  <a:pt x="116012" y="-10455"/>
                  <a:pt x="119621" y="-7813"/>
                </a:cubicBezTo>
                <a:lnTo>
                  <a:pt x="192770" y="46397"/>
                </a:lnTo>
                <a:cubicBezTo>
                  <a:pt x="195449" y="48369"/>
                  <a:pt x="197644" y="50862"/>
                  <a:pt x="199244" y="53690"/>
                </a:cubicBezTo>
                <a:cubicBezTo>
                  <a:pt x="198313" y="53615"/>
                  <a:pt x="197383" y="53578"/>
                  <a:pt x="196453" y="53578"/>
                </a:cubicBezTo>
                <a:lnTo>
                  <a:pt x="162446" y="53578"/>
                </a:lnTo>
                <a:lnTo>
                  <a:pt x="107156" y="12613"/>
                </a:lnTo>
                <a:close/>
                <a:moveTo>
                  <a:pt x="119063" y="89297"/>
                </a:moveTo>
                <a:cubicBezTo>
                  <a:pt x="119063" y="79437"/>
                  <a:pt x="127062" y="71438"/>
                  <a:pt x="136922" y="71438"/>
                </a:cubicBezTo>
                <a:lnTo>
                  <a:pt x="196453" y="71438"/>
                </a:lnTo>
                <a:cubicBezTo>
                  <a:pt x="206313" y="71438"/>
                  <a:pt x="214313" y="79437"/>
                  <a:pt x="214313" y="89297"/>
                </a:cubicBezTo>
                <a:lnTo>
                  <a:pt x="214313" y="172641"/>
                </a:lnTo>
                <a:cubicBezTo>
                  <a:pt x="214313" y="182500"/>
                  <a:pt x="206313" y="190500"/>
                  <a:pt x="196453" y="190500"/>
                </a:cubicBezTo>
                <a:lnTo>
                  <a:pt x="136922" y="190500"/>
                </a:lnTo>
                <a:cubicBezTo>
                  <a:pt x="127062" y="190500"/>
                  <a:pt x="119063" y="182500"/>
                  <a:pt x="119063" y="172641"/>
                </a:cubicBezTo>
                <a:lnTo>
                  <a:pt x="119063" y="89297"/>
                </a:lnTo>
                <a:close/>
                <a:moveTo>
                  <a:pt x="148828" y="95250"/>
                </a:moveTo>
                <a:cubicBezTo>
                  <a:pt x="143880" y="95250"/>
                  <a:pt x="139898" y="99231"/>
                  <a:pt x="139898" y="104180"/>
                </a:cubicBezTo>
                <a:cubicBezTo>
                  <a:pt x="139898" y="109128"/>
                  <a:pt x="143880" y="113109"/>
                  <a:pt x="148828" y="113109"/>
                </a:cubicBezTo>
                <a:lnTo>
                  <a:pt x="184547" y="113109"/>
                </a:lnTo>
                <a:cubicBezTo>
                  <a:pt x="189495" y="113109"/>
                  <a:pt x="193477" y="109128"/>
                  <a:pt x="193477" y="104180"/>
                </a:cubicBezTo>
                <a:cubicBezTo>
                  <a:pt x="193477" y="99231"/>
                  <a:pt x="189495" y="95250"/>
                  <a:pt x="184547" y="95250"/>
                </a:cubicBezTo>
                <a:lnTo>
                  <a:pt x="148828" y="95250"/>
                </a:lnTo>
                <a:close/>
                <a:moveTo>
                  <a:pt x="148828" y="130969"/>
                </a:moveTo>
                <a:cubicBezTo>
                  <a:pt x="143880" y="130969"/>
                  <a:pt x="139898" y="134950"/>
                  <a:pt x="139898" y="139898"/>
                </a:cubicBezTo>
                <a:cubicBezTo>
                  <a:pt x="139898" y="144847"/>
                  <a:pt x="143880" y="148828"/>
                  <a:pt x="148828" y="148828"/>
                </a:cubicBezTo>
                <a:lnTo>
                  <a:pt x="169664" y="148828"/>
                </a:lnTo>
                <a:cubicBezTo>
                  <a:pt x="174613" y="148828"/>
                  <a:pt x="178594" y="144847"/>
                  <a:pt x="178594" y="139898"/>
                </a:cubicBezTo>
                <a:cubicBezTo>
                  <a:pt x="178594" y="134950"/>
                  <a:pt x="174613" y="130969"/>
                  <a:pt x="169664" y="130969"/>
                </a:cubicBezTo>
                <a:lnTo>
                  <a:pt x="148828" y="130969"/>
                </a:lnTo>
                <a:close/>
              </a:path>
            </a:pathLst>
          </a:custGeom>
          <a:solidFill>
            <a:srgbClr val="A78B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55345" y="6164582"/>
            <a:ext cx="7315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 Saver: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Generate professional, tailored cover letters in seconds instead of spending hours crafting each one manually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14350" y="571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39433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525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84810" y="1299210"/>
            <a:ext cx="5608320" cy="1512570"/>
          </a:xfrm>
          <a:custGeom>
            <a:avLst/>
            <a:gdLst/>
            <a:ahLst/>
            <a:cxnLst/>
            <a:rect l="l" t="t" r="r" b="b"/>
            <a:pathLst>
              <a:path w="5608320" h="1512570">
                <a:moveTo>
                  <a:pt x="152407" y="0"/>
                </a:moveTo>
                <a:lnTo>
                  <a:pt x="5455913" y="0"/>
                </a:lnTo>
                <a:cubicBezTo>
                  <a:pt x="5540085" y="0"/>
                  <a:pt x="5608320" y="68235"/>
                  <a:pt x="5608320" y="152407"/>
                </a:cubicBezTo>
                <a:lnTo>
                  <a:pt x="5608320" y="1360163"/>
                </a:lnTo>
                <a:cubicBezTo>
                  <a:pt x="5608320" y="1444335"/>
                  <a:pt x="5540085" y="1512570"/>
                  <a:pt x="5455913" y="1512570"/>
                </a:cubicBezTo>
                <a:lnTo>
                  <a:pt x="152407" y="1512570"/>
                </a:lnTo>
                <a:cubicBezTo>
                  <a:pt x="68235" y="1512570"/>
                  <a:pt x="0" y="1444335"/>
                  <a:pt x="0" y="136016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79120" y="14935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1520" y="16459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264920" y="1493520"/>
            <a:ext cx="464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64920" y="1874401"/>
            <a:ext cx="4610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Job seekers struggle to manage multiple applications across different platforms, leading to missed opportunities and disorganized job search workflows.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4810" y="2971681"/>
            <a:ext cx="5608320" cy="1512570"/>
          </a:xfrm>
          <a:custGeom>
            <a:avLst/>
            <a:gdLst/>
            <a:ahLst/>
            <a:cxnLst/>
            <a:rect l="l" t="t" r="r" b="b"/>
            <a:pathLst>
              <a:path w="5608320" h="1512570">
                <a:moveTo>
                  <a:pt x="152407" y="0"/>
                </a:moveTo>
                <a:lnTo>
                  <a:pt x="5455913" y="0"/>
                </a:lnTo>
                <a:cubicBezTo>
                  <a:pt x="5540085" y="0"/>
                  <a:pt x="5608320" y="68235"/>
                  <a:pt x="5608320" y="152407"/>
                </a:cubicBezTo>
                <a:lnTo>
                  <a:pt x="5608320" y="1360163"/>
                </a:lnTo>
                <a:cubicBezTo>
                  <a:pt x="5608320" y="1444335"/>
                  <a:pt x="5540085" y="1512570"/>
                  <a:pt x="5455913" y="1512570"/>
                </a:cubicBezTo>
                <a:lnTo>
                  <a:pt x="152407" y="1512570"/>
                </a:lnTo>
                <a:cubicBezTo>
                  <a:pt x="68235" y="1512570"/>
                  <a:pt x="0" y="1444335"/>
                  <a:pt x="0" y="1360163"/>
                </a:cubicBezTo>
                <a:lnTo>
                  <a:pt x="0" y="152407"/>
                </a:lnTo>
                <a:cubicBezTo>
                  <a:pt x="0" y="68291"/>
                  <a:pt x="68291" y="0"/>
                  <a:pt x="15240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579120" y="316599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31520" y="331839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264920" y="3165992"/>
            <a:ext cx="464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Solution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64920" y="3546872"/>
            <a:ext cx="4610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web application that centralizes job search, application tracking, and interview preparation in one unified platform.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4810" y="4644152"/>
            <a:ext cx="5608320" cy="1264920"/>
          </a:xfrm>
          <a:custGeom>
            <a:avLst/>
            <a:gdLst/>
            <a:ahLst/>
            <a:cxnLst/>
            <a:rect l="l" t="t" r="r" b="b"/>
            <a:pathLst>
              <a:path w="5608320" h="1264920">
                <a:moveTo>
                  <a:pt x="152398" y="0"/>
                </a:moveTo>
                <a:lnTo>
                  <a:pt x="5455922" y="0"/>
                </a:lnTo>
                <a:cubicBezTo>
                  <a:pt x="5540089" y="0"/>
                  <a:pt x="5608320" y="68231"/>
                  <a:pt x="5608320" y="152398"/>
                </a:cubicBezTo>
                <a:lnTo>
                  <a:pt x="5608320" y="1112522"/>
                </a:lnTo>
                <a:cubicBezTo>
                  <a:pt x="5608320" y="1196689"/>
                  <a:pt x="5540089" y="1264920"/>
                  <a:pt x="5455922" y="1264920"/>
                </a:cubicBezTo>
                <a:lnTo>
                  <a:pt x="152398" y="1264920"/>
                </a:lnTo>
                <a:cubicBezTo>
                  <a:pt x="68231" y="1264920"/>
                  <a:pt x="0" y="1196689"/>
                  <a:pt x="0" y="111252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579120" y="483846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60095" y="4990862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264920" y="4838462"/>
            <a:ext cx="464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Innovation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64920" y="5219343"/>
            <a:ext cx="4610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features using multi-model approach (Gemini, OpenAI, Groq, xAI) for intelligent job matching and resume optimization.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95060" y="1299210"/>
            <a:ext cx="5608320" cy="1264920"/>
          </a:xfrm>
          <a:custGeom>
            <a:avLst/>
            <a:gdLst/>
            <a:ahLst/>
            <a:cxnLst/>
            <a:rect l="l" t="t" r="r" b="b"/>
            <a:pathLst>
              <a:path w="5608320" h="1264920">
                <a:moveTo>
                  <a:pt x="152398" y="0"/>
                </a:moveTo>
                <a:lnTo>
                  <a:pt x="5455922" y="0"/>
                </a:lnTo>
                <a:cubicBezTo>
                  <a:pt x="5540089" y="0"/>
                  <a:pt x="5608320" y="68231"/>
                  <a:pt x="5608320" y="152398"/>
                </a:cubicBezTo>
                <a:lnTo>
                  <a:pt x="5608320" y="1112522"/>
                </a:lnTo>
                <a:cubicBezTo>
                  <a:pt x="5608320" y="1196689"/>
                  <a:pt x="5540089" y="1264920"/>
                  <a:pt x="5455922" y="1264920"/>
                </a:cubicBezTo>
                <a:lnTo>
                  <a:pt x="152398" y="1264920"/>
                </a:lnTo>
                <a:cubicBezTo>
                  <a:pt x="68231" y="1264920"/>
                  <a:pt x="0" y="1196689"/>
                  <a:pt x="0" y="111252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389370" y="14935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527482" y="164592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7075170" y="1493520"/>
            <a:ext cx="464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 Stack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075170" y="1874401"/>
            <a:ext cx="4610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FastAPI backend, SQLite database, Vanilla JavaScript frontend - lightweight, efficient, and scalable architecture.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95060" y="2724031"/>
            <a:ext cx="5608320" cy="1264920"/>
          </a:xfrm>
          <a:custGeom>
            <a:avLst/>
            <a:gdLst/>
            <a:ahLst/>
            <a:cxnLst/>
            <a:rect l="l" t="t" r="r" b="b"/>
            <a:pathLst>
              <a:path w="5608320" h="1264920">
                <a:moveTo>
                  <a:pt x="152398" y="0"/>
                </a:moveTo>
                <a:lnTo>
                  <a:pt x="5455922" y="0"/>
                </a:lnTo>
                <a:cubicBezTo>
                  <a:pt x="5540089" y="0"/>
                  <a:pt x="5608320" y="68231"/>
                  <a:pt x="5608320" y="152398"/>
                </a:cubicBezTo>
                <a:lnTo>
                  <a:pt x="5608320" y="1112522"/>
                </a:lnTo>
                <a:cubicBezTo>
                  <a:pt x="5608320" y="1196689"/>
                  <a:pt x="5540089" y="1264920"/>
                  <a:pt x="5455922" y="1264920"/>
                </a:cubicBezTo>
                <a:lnTo>
                  <a:pt x="152398" y="1264920"/>
                </a:lnTo>
                <a:cubicBezTo>
                  <a:pt x="68231" y="1264920"/>
                  <a:pt x="0" y="1196689"/>
                  <a:pt x="0" y="111252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389370" y="291834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541770" y="307074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7075170" y="2918342"/>
            <a:ext cx="4648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Impact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075170" y="3299222"/>
            <a:ext cx="4610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Streamlines entire job search workflow from discovery to offer acceptance, significantly improving efficiency and success rates.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195060" y="4148852"/>
            <a:ext cx="5608320" cy="998220"/>
          </a:xfrm>
          <a:custGeom>
            <a:avLst/>
            <a:gdLst/>
            <a:ahLst/>
            <a:cxnLst/>
            <a:rect l="l" t="t" r="r" b="b"/>
            <a:pathLst>
              <a:path w="5608320" h="998220">
                <a:moveTo>
                  <a:pt x="152398" y="0"/>
                </a:moveTo>
                <a:lnTo>
                  <a:pt x="5455922" y="0"/>
                </a:lnTo>
                <a:cubicBezTo>
                  <a:pt x="5540089" y="0"/>
                  <a:pt x="5608320" y="68231"/>
                  <a:pt x="5608320" y="152398"/>
                </a:cubicBezTo>
                <a:lnTo>
                  <a:pt x="5608320" y="845822"/>
                </a:lnTo>
                <a:cubicBezTo>
                  <a:pt x="5608320" y="929989"/>
                  <a:pt x="5540089" y="998220"/>
                  <a:pt x="5455922" y="998220"/>
                </a:cubicBezTo>
                <a:lnTo>
                  <a:pt x="152398" y="998220"/>
                </a:lnTo>
                <a:cubicBezTo>
                  <a:pt x="68231" y="998220"/>
                  <a:pt x="0" y="929989"/>
                  <a:pt x="0" y="84582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>
                  <a:alpha val="20000"/>
                </a:srgbClr>
              </a:gs>
              <a:gs pos="100000">
                <a:srgbClr val="60A5FA">
                  <a:alpha val="10000"/>
                </a:srgbClr>
              </a:gs>
            </a:gsLst>
            <a:lin ang="2700000" scaled="1"/>
          </a:gradFill>
          <a:ln w="10160">
            <a:solidFill>
              <a:srgbClr val="3B82F6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303645" y="4343162"/>
            <a:ext cx="1809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60A5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4+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56032" y="4762262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Models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095536" y="4343162"/>
            <a:ext cx="1809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60A5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99.9%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147923" y="4762262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Uptime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887545" y="4343162"/>
            <a:ext cx="1809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60A5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90.5%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939933" y="4762262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Coverage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6-02-01-23:40:18-d5vn7ojfj2jbq8k9gbig.png"/>
          <p:cNvPicPr>
            <a:picLocks noChangeAspect="1"/>
          </p:cNvPicPr>
          <p:nvPr/>
        </p:nvPicPr>
        <p:blipFill>
          <a:blip r:embed="rId3"/>
          <a:srcRect l="15385" r="14685"/>
          <a:stretch/>
        </p:blipFill>
        <p:spPr>
          <a:xfrm>
            <a:off x="6001968" y="0"/>
            <a:ext cx="597655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76131" y="476250"/>
            <a:ext cx="27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</a:t>
            </a:r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4476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Interview Preparation Tool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mock interview system</a:t>
            </a:r>
            <a:endParaRPr lang="en-US" sz="1600" dirty="0"/>
          </a:p>
        </p:txBody>
      </p:sp>
      <p:pic>
        <p:nvPicPr>
          <p:cNvPr id="8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76131" y="476250"/>
            <a:ext cx="27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7981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Interview Preparation Tool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Practice interviews with multiple AI models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2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26745" y="1560202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17872" y="0"/>
                </a:moveTo>
                <a:cubicBezTo>
                  <a:pt x="117872" y="-5927"/>
                  <a:pt x="113083" y="-10716"/>
                  <a:pt x="107156" y="-10716"/>
                </a:cubicBezTo>
                <a:cubicBezTo>
                  <a:pt x="101229" y="-10716"/>
                  <a:pt x="96441" y="-5927"/>
                  <a:pt x="96441" y="0"/>
                </a:cubicBezTo>
                <a:lnTo>
                  <a:pt x="96441" y="21431"/>
                </a:lnTo>
                <a:lnTo>
                  <a:pt x="64294" y="21431"/>
                </a:lnTo>
                <a:cubicBezTo>
                  <a:pt x="46546" y="21431"/>
                  <a:pt x="32147" y="35830"/>
                  <a:pt x="32147" y="53578"/>
                </a:cubicBezTo>
                <a:lnTo>
                  <a:pt x="32147" y="128588"/>
                </a:lnTo>
                <a:cubicBezTo>
                  <a:pt x="32147" y="146335"/>
                  <a:pt x="46546" y="160734"/>
                  <a:pt x="64294" y="160734"/>
                </a:cubicBezTo>
                <a:lnTo>
                  <a:pt x="150019" y="160734"/>
                </a:lnTo>
                <a:cubicBezTo>
                  <a:pt x="167767" y="160734"/>
                  <a:pt x="182166" y="146335"/>
                  <a:pt x="182166" y="128588"/>
                </a:cubicBezTo>
                <a:lnTo>
                  <a:pt x="182166" y="53578"/>
                </a:lnTo>
                <a:cubicBezTo>
                  <a:pt x="182166" y="35830"/>
                  <a:pt x="167767" y="21431"/>
                  <a:pt x="150019" y="21431"/>
                </a:cubicBezTo>
                <a:lnTo>
                  <a:pt x="117872" y="21431"/>
                </a:lnTo>
                <a:lnTo>
                  <a:pt x="117872" y="0"/>
                </a:lnTo>
                <a:close/>
                <a:moveTo>
                  <a:pt x="53578" y="123230"/>
                </a:moveTo>
                <a:cubicBezTo>
                  <a:pt x="53578" y="118776"/>
                  <a:pt x="57161" y="115193"/>
                  <a:pt x="61615" y="115193"/>
                </a:cubicBezTo>
                <a:lnTo>
                  <a:pt x="72330" y="115193"/>
                </a:lnTo>
                <a:cubicBezTo>
                  <a:pt x="76784" y="115193"/>
                  <a:pt x="80367" y="118776"/>
                  <a:pt x="80367" y="123230"/>
                </a:cubicBezTo>
                <a:cubicBezTo>
                  <a:pt x="80367" y="127683"/>
                  <a:pt x="76784" y="131266"/>
                  <a:pt x="72330" y="131266"/>
                </a:cubicBezTo>
                <a:lnTo>
                  <a:pt x="61615" y="131266"/>
                </a:lnTo>
                <a:cubicBezTo>
                  <a:pt x="57161" y="131266"/>
                  <a:pt x="53578" y="127683"/>
                  <a:pt x="53578" y="123230"/>
                </a:cubicBezTo>
                <a:close/>
                <a:moveTo>
                  <a:pt x="93762" y="123230"/>
                </a:moveTo>
                <a:cubicBezTo>
                  <a:pt x="93762" y="118776"/>
                  <a:pt x="97345" y="115193"/>
                  <a:pt x="101798" y="115193"/>
                </a:cubicBezTo>
                <a:lnTo>
                  <a:pt x="112514" y="115193"/>
                </a:lnTo>
                <a:cubicBezTo>
                  <a:pt x="116968" y="115193"/>
                  <a:pt x="120551" y="118776"/>
                  <a:pt x="120551" y="123230"/>
                </a:cubicBezTo>
                <a:cubicBezTo>
                  <a:pt x="120551" y="127683"/>
                  <a:pt x="116968" y="131266"/>
                  <a:pt x="112514" y="131266"/>
                </a:cubicBezTo>
                <a:lnTo>
                  <a:pt x="101798" y="131266"/>
                </a:lnTo>
                <a:cubicBezTo>
                  <a:pt x="97345" y="131266"/>
                  <a:pt x="93762" y="127683"/>
                  <a:pt x="93762" y="123230"/>
                </a:cubicBezTo>
                <a:close/>
                <a:moveTo>
                  <a:pt x="133945" y="123230"/>
                </a:moveTo>
                <a:cubicBezTo>
                  <a:pt x="133945" y="118776"/>
                  <a:pt x="137528" y="115193"/>
                  <a:pt x="141982" y="115193"/>
                </a:cubicBezTo>
                <a:lnTo>
                  <a:pt x="152698" y="115193"/>
                </a:lnTo>
                <a:cubicBezTo>
                  <a:pt x="157151" y="115193"/>
                  <a:pt x="160734" y="118776"/>
                  <a:pt x="160734" y="123230"/>
                </a:cubicBezTo>
                <a:cubicBezTo>
                  <a:pt x="160734" y="127683"/>
                  <a:pt x="157151" y="131266"/>
                  <a:pt x="152698" y="131266"/>
                </a:cubicBezTo>
                <a:lnTo>
                  <a:pt x="141982" y="131266"/>
                </a:lnTo>
                <a:cubicBezTo>
                  <a:pt x="137528" y="131266"/>
                  <a:pt x="133945" y="127683"/>
                  <a:pt x="133945" y="123230"/>
                </a:cubicBezTo>
                <a:close/>
                <a:moveTo>
                  <a:pt x="75009" y="58936"/>
                </a:moveTo>
                <a:cubicBezTo>
                  <a:pt x="83881" y="58936"/>
                  <a:pt x="91083" y="66138"/>
                  <a:pt x="91083" y="75009"/>
                </a:cubicBezTo>
                <a:cubicBezTo>
                  <a:pt x="91083" y="83881"/>
                  <a:pt x="83881" y="91083"/>
                  <a:pt x="75009" y="91083"/>
                </a:cubicBezTo>
                <a:cubicBezTo>
                  <a:pt x="66138" y="91083"/>
                  <a:pt x="58936" y="83881"/>
                  <a:pt x="58936" y="75009"/>
                </a:cubicBezTo>
                <a:cubicBezTo>
                  <a:pt x="58936" y="66138"/>
                  <a:pt x="66138" y="58936"/>
                  <a:pt x="75009" y="58936"/>
                </a:cubicBezTo>
                <a:close/>
                <a:moveTo>
                  <a:pt x="123230" y="75009"/>
                </a:moveTo>
                <a:cubicBezTo>
                  <a:pt x="123230" y="66138"/>
                  <a:pt x="130432" y="58936"/>
                  <a:pt x="139303" y="58936"/>
                </a:cubicBezTo>
                <a:cubicBezTo>
                  <a:pt x="148174" y="58936"/>
                  <a:pt x="155377" y="66138"/>
                  <a:pt x="155377" y="75009"/>
                </a:cubicBezTo>
                <a:cubicBezTo>
                  <a:pt x="155377" y="83881"/>
                  <a:pt x="148174" y="91083"/>
                  <a:pt x="139303" y="91083"/>
                </a:cubicBezTo>
                <a:cubicBezTo>
                  <a:pt x="130432" y="91083"/>
                  <a:pt x="123230" y="83881"/>
                  <a:pt x="123230" y="75009"/>
                </a:cubicBezTo>
                <a:close/>
                <a:moveTo>
                  <a:pt x="21431" y="75009"/>
                </a:moveTo>
                <a:cubicBezTo>
                  <a:pt x="21431" y="69082"/>
                  <a:pt x="16643" y="64294"/>
                  <a:pt x="10716" y="64294"/>
                </a:cubicBezTo>
                <a:cubicBezTo>
                  <a:pt x="4789" y="64294"/>
                  <a:pt x="0" y="69082"/>
                  <a:pt x="0" y="75009"/>
                </a:cubicBezTo>
                <a:lnTo>
                  <a:pt x="0" y="107156"/>
                </a:lnTo>
                <a:cubicBezTo>
                  <a:pt x="0" y="113083"/>
                  <a:pt x="4789" y="117872"/>
                  <a:pt x="10716" y="117872"/>
                </a:cubicBezTo>
                <a:cubicBezTo>
                  <a:pt x="16643" y="117872"/>
                  <a:pt x="21431" y="113083"/>
                  <a:pt x="21431" y="107156"/>
                </a:cubicBezTo>
                <a:lnTo>
                  <a:pt x="21431" y="75009"/>
                </a:lnTo>
                <a:close/>
                <a:moveTo>
                  <a:pt x="203597" y="64294"/>
                </a:moveTo>
                <a:cubicBezTo>
                  <a:pt x="197670" y="64294"/>
                  <a:pt x="192881" y="69082"/>
                  <a:pt x="192881" y="75009"/>
                </a:cubicBezTo>
                <a:lnTo>
                  <a:pt x="192881" y="107156"/>
                </a:lnTo>
                <a:cubicBezTo>
                  <a:pt x="192881" y="113083"/>
                  <a:pt x="197670" y="117872"/>
                  <a:pt x="203597" y="117872"/>
                </a:cubicBezTo>
                <a:cubicBezTo>
                  <a:pt x="209524" y="117872"/>
                  <a:pt x="214313" y="113083"/>
                  <a:pt x="214313" y="107156"/>
                </a:cubicBezTo>
                <a:lnTo>
                  <a:pt x="214313" y="75009"/>
                </a:lnTo>
                <a:cubicBezTo>
                  <a:pt x="214313" y="69082"/>
                  <a:pt x="209524" y="64294"/>
                  <a:pt x="203597" y="64294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2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Mock Interviews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27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mock interview system powered by advanced AI models for realistic practice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471734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8176" y="273272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0184" y="18752"/>
                </a:moveTo>
                <a:cubicBezTo>
                  <a:pt x="40184" y="8405"/>
                  <a:pt x="48589" y="0"/>
                  <a:pt x="58936" y="0"/>
                </a:cubicBezTo>
                <a:lnTo>
                  <a:pt x="66973" y="0"/>
                </a:lnTo>
                <a:cubicBezTo>
                  <a:pt x="72900" y="0"/>
                  <a:pt x="77688" y="4789"/>
                  <a:pt x="77688" y="10716"/>
                </a:cubicBezTo>
                <a:lnTo>
                  <a:pt x="77688" y="160734"/>
                </a:lnTo>
                <a:cubicBezTo>
                  <a:pt x="77688" y="166661"/>
                  <a:pt x="72900" y="171450"/>
                  <a:pt x="66973" y="171450"/>
                </a:cubicBezTo>
                <a:lnTo>
                  <a:pt x="56257" y="171450"/>
                </a:lnTo>
                <a:cubicBezTo>
                  <a:pt x="46278" y="171450"/>
                  <a:pt x="37873" y="164619"/>
                  <a:pt x="35496" y="155377"/>
                </a:cubicBezTo>
                <a:cubicBezTo>
                  <a:pt x="35261" y="155377"/>
                  <a:pt x="35060" y="155377"/>
                  <a:pt x="34826" y="155377"/>
                </a:cubicBezTo>
                <a:cubicBezTo>
                  <a:pt x="20025" y="155377"/>
                  <a:pt x="8037" y="143388"/>
                  <a:pt x="8037" y="128588"/>
                </a:cubicBezTo>
                <a:cubicBezTo>
                  <a:pt x="8037" y="122560"/>
                  <a:pt x="10046" y="117001"/>
                  <a:pt x="13395" y="112514"/>
                </a:cubicBezTo>
                <a:cubicBezTo>
                  <a:pt x="6898" y="107625"/>
                  <a:pt x="2679" y="99856"/>
                  <a:pt x="2679" y="91083"/>
                </a:cubicBezTo>
                <a:cubicBezTo>
                  <a:pt x="2679" y="80736"/>
                  <a:pt x="8573" y="71728"/>
                  <a:pt x="17145" y="67274"/>
                </a:cubicBezTo>
                <a:cubicBezTo>
                  <a:pt x="14767" y="63256"/>
                  <a:pt x="13395" y="58568"/>
                  <a:pt x="13395" y="53578"/>
                </a:cubicBezTo>
                <a:cubicBezTo>
                  <a:pt x="13395" y="38777"/>
                  <a:pt x="25383" y="26789"/>
                  <a:pt x="40184" y="26789"/>
                </a:cubicBezTo>
                <a:lnTo>
                  <a:pt x="40184" y="18752"/>
                </a:lnTo>
                <a:close/>
                <a:moveTo>
                  <a:pt x="131266" y="18752"/>
                </a:moveTo>
                <a:lnTo>
                  <a:pt x="131266" y="26789"/>
                </a:lnTo>
                <a:cubicBezTo>
                  <a:pt x="146067" y="26789"/>
                  <a:pt x="158055" y="38777"/>
                  <a:pt x="158055" y="53578"/>
                </a:cubicBezTo>
                <a:cubicBezTo>
                  <a:pt x="158055" y="58601"/>
                  <a:pt x="156683" y="63289"/>
                  <a:pt x="154305" y="67274"/>
                </a:cubicBezTo>
                <a:cubicBezTo>
                  <a:pt x="162911" y="71728"/>
                  <a:pt x="168771" y="80702"/>
                  <a:pt x="168771" y="91083"/>
                </a:cubicBezTo>
                <a:cubicBezTo>
                  <a:pt x="168771" y="99856"/>
                  <a:pt x="164552" y="107625"/>
                  <a:pt x="158055" y="112514"/>
                </a:cubicBezTo>
                <a:cubicBezTo>
                  <a:pt x="161404" y="117001"/>
                  <a:pt x="163413" y="122560"/>
                  <a:pt x="163413" y="128588"/>
                </a:cubicBezTo>
                <a:cubicBezTo>
                  <a:pt x="163413" y="143388"/>
                  <a:pt x="151425" y="155377"/>
                  <a:pt x="136624" y="155377"/>
                </a:cubicBezTo>
                <a:cubicBezTo>
                  <a:pt x="136390" y="155377"/>
                  <a:pt x="136189" y="155377"/>
                  <a:pt x="135954" y="155377"/>
                </a:cubicBezTo>
                <a:cubicBezTo>
                  <a:pt x="133577" y="164619"/>
                  <a:pt x="125172" y="171450"/>
                  <a:pt x="115193" y="171450"/>
                </a:cubicBezTo>
                <a:lnTo>
                  <a:pt x="104477" y="171450"/>
                </a:lnTo>
                <a:cubicBezTo>
                  <a:pt x="98550" y="171450"/>
                  <a:pt x="93762" y="166661"/>
                  <a:pt x="93762" y="160734"/>
                </a:cubicBezTo>
                <a:lnTo>
                  <a:pt x="93762" y="10716"/>
                </a:lnTo>
                <a:cubicBezTo>
                  <a:pt x="93762" y="4789"/>
                  <a:pt x="98550" y="0"/>
                  <a:pt x="104477" y="0"/>
                </a:cubicBezTo>
                <a:lnTo>
                  <a:pt x="112514" y="0"/>
                </a:lnTo>
                <a:cubicBezTo>
                  <a:pt x="122861" y="0"/>
                  <a:pt x="131266" y="8405"/>
                  <a:pt x="131266" y="18752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62795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Multi-Provider Selection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93275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Choose from Gemini, OpenAI, Groq, xAI, and HuggingFace for diverse interview styles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644276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48176" y="39052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66973" y="16073"/>
                </a:moveTo>
                <a:lnTo>
                  <a:pt x="104477" y="16073"/>
                </a:lnTo>
                <a:cubicBezTo>
                  <a:pt x="105951" y="16073"/>
                  <a:pt x="107156" y="17279"/>
                  <a:pt x="107156" y="18752"/>
                </a:cubicBezTo>
                <a:lnTo>
                  <a:pt x="107156" y="32147"/>
                </a:lnTo>
                <a:lnTo>
                  <a:pt x="64294" y="32147"/>
                </a:lnTo>
                <a:lnTo>
                  <a:pt x="64294" y="18752"/>
                </a:lnTo>
                <a:cubicBezTo>
                  <a:pt x="64294" y="17279"/>
                  <a:pt x="65499" y="16073"/>
                  <a:pt x="66973" y="16073"/>
                </a:cubicBezTo>
                <a:close/>
                <a:moveTo>
                  <a:pt x="48220" y="18752"/>
                </a:moveTo>
                <a:lnTo>
                  <a:pt x="48220" y="32147"/>
                </a:lnTo>
                <a:lnTo>
                  <a:pt x="21431" y="32147"/>
                </a:lnTo>
                <a:cubicBezTo>
                  <a:pt x="9611" y="32147"/>
                  <a:pt x="0" y="41757"/>
                  <a:pt x="0" y="53578"/>
                </a:cubicBezTo>
                <a:lnTo>
                  <a:pt x="0" y="85725"/>
                </a:lnTo>
                <a:lnTo>
                  <a:pt x="171450" y="85725"/>
                </a:lnTo>
                <a:lnTo>
                  <a:pt x="171450" y="53578"/>
                </a:lnTo>
                <a:cubicBezTo>
                  <a:pt x="171450" y="41757"/>
                  <a:pt x="161839" y="32147"/>
                  <a:pt x="150019" y="32147"/>
                </a:cubicBezTo>
                <a:lnTo>
                  <a:pt x="123230" y="32147"/>
                </a:lnTo>
                <a:lnTo>
                  <a:pt x="123230" y="18752"/>
                </a:lnTo>
                <a:cubicBezTo>
                  <a:pt x="123230" y="8405"/>
                  <a:pt x="114825" y="0"/>
                  <a:pt x="104477" y="0"/>
                </a:cubicBezTo>
                <a:lnTo>
                  <a:pt x="66973" y="0"/>
                </a:lnTo>
                <a:cubicBezTo>
                  <a:pt x="56625" y="0"/>
                  <a:pt x="48220" y="8405"/>
                  <a:pt x="48220" y="18752"/>
                </a:cubicBezTo>
                <a:close/>
                <a:moveTo>
                  <a:pt x="171450" y="101798"/>
                </a:moveTo>
                <a:lnTo>
                  <a:pt x="107156" y="101798"/>
                </a:lnTo>
                <a:lnTo>
                  <a:pt x="107156" y="107156"/>
                </a:lnTo>
                <a:cubicBezTo>
                  <a:pt x="107156" y="113083"/>
                  <a:pt x="102368" y="117872"/>
                  <a:pt x="96441" y="117872"/>
                </a:cubicBezTo>
                <a:lnTo>
                  <a:pt x="75009" y="117872"/>
                </a:lnTo>
                <a:cubicBezTo>
                  <a:pt x="69082" y="117872"/>
                  <a:pt x="64294" y="113083"/>
                  <a:pt x="64294" y="107156"/>
                </a:cubicBezTo>
                <a:lnTo>
                  <a:pt x="64294" y="101798"/>
                </a:lnTo>
                <a:lnTo>
                  <a:pt x="0" y="101798"/>
                </a:ln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50019" y="160734"/>
                </a:lnTo>
                <a:cubicBezTo>
                  <a:pt x="161839" y="160734"/>
                  <a:pt x="171450" y="151124"/>
                  <a:pt x="171450" y="139303"/>
                </a:cubicBezTo>
                <a:lnTo>
                  <a:pt x="171450" y="101798"/>
                </a:ln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800475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Customized Questions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4105275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 job title and company for AI-generated relevant technical and behavioral questions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81680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1020" y="49729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37461" y="5077774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20819" y="402"/>
                </a:moveTo>
                <a:cubicBezTo>
                  <a:pt x="115126" y="-1239"/>
                  <a:pt x="109199" y="2076"/>
                  <a:pt x="107558" y="7769"/>
                </a:cubicBezTo>
                <a:lnTo>
                  <a:pt x="64696" y="157788"/>
                </a:lnTo>
                <a:cubicBezTo>
                  <a:pt x="63055" y="163480"/>
                  <a:pt x="66370" y="169407"/>
                  <a:pt x="72063" y="171048"/>
                </a:cubicBezTo>
                <a:cubicBezTo>
                  <a:pt x="77755" y="172689"/>
                  <a:pt x="83682" y="169374"/>
                  <a:pt x="85323" y="163681"/>
                </a:cubicBezTo>
                <a:lnTo>
                  <a:pt x="128186" y="13662"/>
                </a:lnTo>
                <a:cubicBezTo>
                  <a:pt x="129826" y="7970"/>
                  <a:pt x="126511" y="2043"/>
                  <a:pt x="120819" y="402"/>
                </a:cubicBezTo>
                <a:close/>
                <a:moveTo>
                  <a:pt x="142451" y="45977"/>
                </a:moveTo>
                <a:cubicBezTo>
                  <a:pt x="138265" y="50163"/>
                  <a:pt x="138265" y="56960"/>
                  <a:pt x="142451" y="61146"/>
                </a:cubicBezTo>
                <a:lnTo>
                  <a:pt x="167030" y="85725"/>
                </a:lnTo>
                <a:lnTo>
                  <a:pt x="142451" y="110304"/>
                </a:lnTo>
                <a:cubicBezTo>
                  <a:pt x="138265" y="114490"/>
                  <a:pt x="138265" y="121287"/>
                  <a:pt x="142451" y="125473"/>
                </a:cubicBezTo>
                <a:cubicBezTo>
                  <a:pt x="146637" y="129659"/>
                  <a:pt x="153434" y="129659"/>
                  <a:pt x="157620" y="125473"/>
                </a:cubicBezTo>
                <a:lnTo>
                  <a:pt x="189767" y="93326"/>
                </a:lnTo>
                <a:cubicBezTo>
                  <a:pt x="193953" y="89141"/>
                  <a:pt x="193953" y="82343"/>
                  <a:pt x="189767" y="78157"/>
                </a:cubicBezTo>
                <a:lnTo>
                  <a:pt x="157620" y="46010"/>
                </a:lnTo>
                <a:cubicBezTo>
                  <a:pt x="153434" y="41824"/>
                  <a:pt x="146637" y="41824"/>
                  <a:pt x="142451" y="46010"/>
                </a:cubicBezTo>
                <a:close/>
                <a:moveTo>
                  <a:pt x="50464" y="45977"/>
                </a:moveTo>
                <a:cubicBezTo>
                  <a:pt x="46278" y="41791"/>
                  <a:pt x="39480" y="41791"/>
                  <a:pt x="35295" y="45977"/>
                </a:cubicBezTo>
                <a:lnTo>
                  <a:pt x="3148" y="78124"/>
                </a:lnTo>
                <a:cubicBezTo>
                  <a:pt x="-1038" y="82309"/>
                  <a:pt x="-1038" y="89107"/>
                  <a:pt x="3148" y="93293"/>
                </a:cubicBezTo>
                <a:lnTo>
                  <a:pt x="35295" y="125440"/>
                </a:lnTo>
                <a:cubicBezTo>
                  <a:pt x="39480" y="129626"/>
                  <a:pt x="46278" y="129626"/>
                  <a:pt x="50464" y="125440"/>
                </a:cubicBezTo>
                <a:cubicBezTo>
                  <a:pt x="54650" y="121254"/>
                  <a:pt x="54650" y="114456"/>
                  <a:pt x="50464" y="110270"/>
                </a:cubicBezTo>
                <a:lnTo>
                  <a:pt x="25885" y="85725"/>
                </a:lnTo>
                <a:lnTo>
                  <a:pt x="50430" y="61146"/>
                </a:lnTo>
                <a:cubicBezTo>
                  <a:pt x="54616" y="56960"/>
                  <a:pt x="54616" y="50163"/>
                  <a:pt x="50430" y="45977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36320" y="4972999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Question Types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6320" y="5277799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questions, behavioral scenarios, and role-specific challenges for comprehensive prep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32220" y="145542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60807" y="1560202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64294" y="0"/>
                </a:moveTo>
                <a:cubicBezTo>
                  <a:pt x="46546" y="0"/>
                  <a:pt x="32147" y="14399"/>
                  <a:pt x="32147" y="32147"/>
                </a:cubicBezTo>
                <a:lnTo>
                  <a:pt x="32147" y="75009"/>
                </a:lnTo>
                <a:cubicBezTo>
                  <a:pt x="32147" y="92757"/>
                  <a:pt x="46546" y="107156"/>
                  <a:pt x="64294" y="107156"/>
                </a:cubicBezTo>
                <a:cubicBezTo>
                  <a:pt x="82042" y="107156"/>
                  <a:pt x="96441" y="92757"/>
                  <a:pt x="96441" y="75009"/>
                </a:cubicBezTo>
                <a:lnTo>
                  <a:pt x="96441" y="32147"/>
                </a:lnTo>
                <a:cubicBezTo>
                  <a:pt x="96441" y="14399"/>
                  <a:pt x="82042" y="0"/>
                  <a:pt x="64294" y="0"/>
                </a:cubicBezTo>
                <a:close/>
                <a:moveTo>
                  <a:pt x="16073" y="61615"/>
                </a:moveTo>
                <a:cubicBezTo>
                  <a:pt x="16073" y="57161"/>
                  <a:pt x="12490" y="53578"/>
                  <a:pt x="8037" y="53578"/>
                </a:cubicBezTo>
                <a:cubicBezTo>
                  <a:pt x="3583" y="53578"/>
                  <a:pt x="0" y="57161"/>
                  <a:pt x="0" y="61615"/>
                </a:cubicBezTo>
                <a:lnTo>
                  <a:pt x="0" y="75009"/>
                </a:lnTo>
                <a:cubicBezTo>
                  <a:pt x="0" y="107792"/>
                  <a:pt x="24545" y="134849"/>
                  <a:pt x="56257" y="138801"/>
                </a:cubicBezTo>
                <a:lnTo>
                  <a:pt x="56257" y="155377"/>
                </a:lnTo>
                <a:lnTo>
                  <a:pt x="40184" y="155377"/>
                </a:lnTo>
                <a:cubicBezTo>
                  <a:pt x="35730" y="155377"/>
                  <a:pt x="32147" y="158960"/>
                  <a:pt x="32147" y="163413"/>
                </a:cubicBezTo>
                <a:cubicBezTo>
                  <a:pt x="32147" y="167867"/>
                  <a:pt x="35730" y="171450"/>
                  <a:pt x="40184" y="171450"/>
                </a:cubicBezTo>
                <a:lnTo>
                  <a:pt x="88404" y="171450"/>
                </a:lnTo>
                <a:cubicBezTo>
                  <a:pt x="92858" y="171450"/>
                  <a:pt x="96441" y="167867"/>
                  <a:pt x="96441" y="163413"/>
                </a:cubicBezTo>
                <a:cubicBezTo>
                  <a:pt x="96441" y="158960"/>
                  <a:pt x="92858" y="155377"/>
                  <a:pt x="88404" y="155377"/>
                </a:cubicBezTo>
                <a:lnTo>
                  <a:pt x="72330" y="155377"/>
                </a:lnTo>
                <a:lnTo>
                  <a:pt x="72330" y="138801"/>
                </a:lnTo>
                <a:cubicBezTo>
                  <a:pt x="104042" y="134849"/>
                  <a:pt x="128588" y="107792"/>
                  <a:pt x="128588" y="75009"/>
                </a:cubicBezTo>
                <a:lnTo>
                  <a:pt x="128588" y="61615"/>
                </a:lnTo>
                <a:cubicBezTo>
                  <a:pt x="128588" y="57161"/>
                  <a:pt x="125004" y="53578"/>
                  <a:pt x="120551" y="53578"/>
                </a:cubicBezTo>
                <a:cubicBezTo>
                  <a:pt x="116097" y="53578"/>
                  <a:pt x="112514" y="57161"/>
                  <a:pt x="112514" y="61615"/>
                </a:cubicBezTo>
                <a:lnTo>
                  <a:pt x="112514" y="75009"/>
                </a:lnTo>
                <a:cubicBezTo>
                  <a:pt x="112514" y="101631"/>
                  <a:pt x="90915" y="123230"/>
                  <a:pt x="64294" y="123230"/>
                </a:cubicBezTo>
                <a:cubicBezTo>
                  <a:pt x="37672" y="123230"/>
                  <a:pt x="16073" y="101631"/>
                  <a:pt x="16073" y="75009"/>
                </a:cubicBezTo>
                <a:lnTo>
                  <a:pt x="16073" y="61615"/>
                </a:ln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7520" y="145542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Practice Mode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27520" y="1760227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practice with AI evaluating responses and providing constructive feedback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2471734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322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39376" y="273272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27520" y="262795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Detailed Feedback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7520" y="293275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analysis of answer quality with specific improvement areas and suggestions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6010" y="3644276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3322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50092" y="39052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68915"/>
                </a:moveTo>
                <a:cubicBezTo>
                  <a:pt x="145063" y="72197"/>
                  <a:pt x="139370" y="74842"/>
                  <a:pt x="133443" y="76952"/>
                </a:cubicBezTo>
                <a:cubicBezTo>
                  <a:pt x="117704" y="82577"/>
                  <a:pt x="97043" y="85725"/>
                  <a:pt x="75009" y="85725"/>
                </a:cubicBezTo>
                <a:cubicBezTo>
                  <a:pt x="52975" y="85725"/>
                  <a:pt x="32281" y="82544"/>
                  <a:pt x="16576" y="76952"/>
                </a:cubicBezTo>
                <a:cubicBezTo>
                  <a:pt x="10682" y="74842"/>
                  <a:pt x="4956" y="72197"/>
                  <a:pt x="0" y="68915"/>
                </a:cubicBezTo>
                <a:lnTo>
                  <a:pt x="0" y="96441"/>
                </a:lnTo>
                <a:cubicBezTo>
                  <a:pt x="0" y="111242"/>
                  <a:pt x="33587" y="123230"/>
                  <a:pt x="75009" y="123230"/>
                </a:cubicBezTo>
                <a:cubicBezTo>
                  <a:pt x="116432" y="123230"/>
                  <a:pt x="150019" y="111242"/>
                  <a:pt x="150019" y="96441"/>
                </a:cubicBezTo>
                <a:lnTo>
                  <a:pt x="150019" y="68915"/>
                </a:lnTo>
                <a:close/>
                <a:moveTo>
                  <a:pt x="150019" y="42863"/>
                </a:moveTo>
                <a:lnTo>
                  <a:pt x="150019" y="26789"/>
                </a:lnTo>
                <a:cubicBezTo>
                  <a:pt x="150019" y="11988"/>
                  <a:pt x="116432" y="0"/>
                  <a:pt x="75009" y="0"/>
                </a:cubicBezTo>
                <a:cubicBezTo>
                  <a:pt x="33587" y="0"/>
                  <a:pt x="0" y="11988"/>
                  <a:pt x="0" y="26789"/>
                </a:cubicBezTo>
                <a:lnTo>
                  <a:pt x="0" y="42863"/>
                </a:lnTo>
                <a:cubicBezTo>
                  <a:pt x="0" y="57663"/>
                  <a:pt x="33587" y="69652"/>
                  <a:pt x="75009" y="69652"/>
                </a:cubicBezTo>
                <a:cubicBezTo>
                  <a:pt x="116432" y="69652"/>
                  <a:pt x="150019" y="57663"/>
                  <a:pt x="150019" y="42863"/>
                </a:cubicBezTo>
                <a:close/>
                <a:moveTo>
                  <a:pt x="133443" y="130530"/>
                </a:moveTo>
                <a:cubicBezTo>
                  <a:pt x="117738" y="136122"/>
                  <a:pt x="97077" y="139303"/>
                  <a:pt x="75009" y="139303"/>
                </a:cubicBezTo>
                <a:cubicBezTo>
                  <a:pt x="52942" y="139303"/>
                  <a:pt x="32281" y="136122"/>
                  <a:pt x="16576" y="130530"/>
                </a:cubicBezTo>
                <a:cubicBezTo>
                  <a:pt x="10682" y="128420"/>
                  <a:pt x="4956" y="125775"/>
                  <a:pt x="0" y="122493"/>
                </a:cubicBezTo>
                <a:lnTo>
                  <a:pt x="0" y="144661"/>
                </a:lnTo>
                <a:cubicBezTo>
                  <a:pt x="0" y="159462"/>
                  <a:pt x="33587" y="171450"/>
                  <a:pt x="75009" y="171450"/>
                </a:cubicBezTo>
                <a:cubicBezTo>
                  <a:pt x="116432" y="171450"/>
                  <a:pt x="150019" y="159462"/>
                  <a:pt x="150019" y="144661"/>
                </a:cubicBezTo>
                <a:lnTo>
                  <a:pt x="150019" y="122493"/>
                </a:lnTo>
                <a:cubicBezTo>
                  <a:pt x="145063" y="125775"/>
                  <a:pt x="139370" y="128420"/>
                  <a:pt x="133443" y="130530"/>
                </a:cubicBez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827520" y="3800475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Questions Database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7520" y="4105275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Common interview questions organized by role type and industry for additional practice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010" y="481680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32220" y="49729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450092" y="5077774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1431" y="10716"/>
                </a:moveTo>
                <a:cubicBezTo>
                  <a:pt x="9611" y="10716"/>
                  <a:pt x="0" y="20326"/>
                  <a:pt x="0" y="32147"/>
                </a:cubicBez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58032"/>
                </a:lnTo>
                <a:cubicBezTo>
                  <a:pt x="150019" y="52339"/>
                  <a:pt x="147775" y="46881"/>
                  <a:pt x="143757" y="42863"/>
                </a:cubicBezTo>
                <a:lnTo>
                  <a:pt x="117872" y="16978"/>
                </a:lnTo>
                <a:cubicBezTo>
                  <a:pt x="113854" y="12959"/>
                  <a:pt x="108395" y="10716"/>
                  <a:pt x="102703" y="10716"/>
                </a:cubicBezTo>
                <a:lnTo>
                  <a:pt x="21431" y="10716"/>
                </a:lnTo>
                <a:close/>
                <a:moveTo>
                  <a:pt x="32147" y="42863"/>
                </a:moveTo>
                <a:cubicBezTo>
                  <a:pt x="32147" y="36935"/>
                  <a:pt x="36935" y="32147"/>
                  <a:pt x="42863" y="32147"/>
                </a:cubicBezTo>
                <a:lnTo>
                  <a:pt x="96441" y="32147"/>
                </a:lnTo>
                <a:cubicBezTo>
                  <a:pt x="102368" y="32147"/>
                  <a:pt x="107156" y="36935"/>
                  <a:pt x="107156" y="42863"/>
                </a:cubicBezTo>
                <a:lnTo>
                  <a:pt x="107156" y="64294"/>
                </a:lnTo>
                <a:cubicBezTo>
                  <a:pt x="107156" y="70221"/>
                  <a:pt x="102368" y="75009"/>
                  <a:pt x="96441" y="75009"/>
                </a:cubicBezTo>
                <a:lnTo>
                  <a:pt x="42863" y="75009"/>
                </a:lnTo>
                <a:cubicBezTo>
                  <a:pt x="36935" y="75009"/>
                  <a:pt x="32147" y="70221"/>
                  <a:pt x="32147" y="64294"/>
                </a:cubicBezTo>
                <a:lnTo>
                  <a:pt x="32147" y="42863"/>
                </a:lnTo>
                <a:close/>
                <a:moveTo>
                  <a:pt x="75009" y="96441"/>
                </a:moveTo>
                <a:cubicBezTo>
                  <a:pt x="86838" y="96441"/>
                  <a:pt x="96441" y="106044"/>
                  <a:pt x="96441" y="117872"/>
                </a:cubicBezTo>
                <a:cubicBezTo>
                  <a:pt x="96441" y="129700"/>
                  <a:pt x="86838" y="139303"/>
                  <a:pt x="75009" y="139303"/>
                </a:cubicBezTo>
                <a:cubicBezTo>
                  <a:pt x="63181" y="139303"/>
                  <a:pt x="53578" y="129700"/>
                  <a:pt x="53578" y="117872"/>
                </a:cubicBezTo>
                <a:cubicBezTo>
                  <a:pt x="53578" y="106044"/>
                  <a:pt x="63181" y="96441"/>
                  <a:pt x="75009" y="96441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827520" y="4972999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Session Saving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27520" y="5277799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Save interview sessions for progress tracking and reviewing improvement over time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4810" y="6046474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>
                  <a:alpha val="20000"/>
                </a:srgbClr>
              </a:gs>
              <a:gs pos="100000">
                <a:srgbClr val="60A5FA">
                  <a:alpha val="10000"/>
                </a:srgbClr>
              </a:gs>
            </a:gsLst>
            <a:lin ang="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26732" y="616459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60A5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55345" y="6164591"/>
            <a:ext cx="7058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Interview Ready: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Practice with different AI models to experience various interview styles and prepare for any scenario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6-02-01-23:42:07-d5vn8jo64o3ot1lq24ig.png"/>
          <p:cNvPicPr>
            <a:picLocks noChangeAspect="1"/>
          </p:cNvPicPr>
          <p:nvPr/>
        </p:nvPicPr>
        <p:blipFill>
          <a:blip r:embed="rId3"/>
          <a:srcRect l="15172" r="15862"/>
          <a:stretch/>
        </p:blipFill>
        <p:spPr>
          <a:xfrm>
            <a:off x="5030099" y="0"/>
            <a:ext cx="5347628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76131" y="476250"/>
            <a:ext cx="27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</a:rPr>
              <a:t>10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4057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Job Matching Engine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job recommendations</a:t>
            </a:r>
            <a:endParaRPr lang="en-US" sz="1600" dirty="0"/>
          </a:p>
        </p:txBody>
      </p:sp>
      <p:pic>
        <p:nvPicPr>
          <p:cNvPr id="8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76131" y="476250"/>
            <a:ext cx="27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7562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Job Matching Engine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 recommendations based on profile analysis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2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48176" y="156020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0184" y="18752"/>
                </a:moveTo>
                <a:cubicBezTo>
                  <a:pt x="40184" y="8405"/>
                  <a:pt x="48589" y="0"/>
                  <a:pt x="58936" y="0"/>
                </a:cubicBezTo>
                <a:lnTo>
                  <a:pt x="66973" y="0"/>
                </a:lnTo>
                <a:cubicBezTo>
                  <a:pt x="72900" y="0"/>
                  <a:pt x="77688" y="4789"/>
                  <a:pt x="77688" y="10716"/>
                </a:cubicBezTo>
                <a:lnTo>
                  <a:pt x="77688" y="160734"/>
                </a:lnTo>
                <a:cubicBezTo>
                  <a:pt x="77688" y="166661"/>
                  <a:pt x="72900" y="171450"/>
                  <a:pt x="66973" y="171450"/>
                </a:cubicBezTo>
                <a:lnTo>
                  <a:pt x="56257" y="171450"/>
                </a:lnTo>
                <a:cubicBezTo>
                  <a:pt x="46278" y="171450"/>
                  <a:pt x="37873" y="164619"/>
                  <a:pt x="35496" y="155377"/>
                </a:cubicBezTo>
                <a:cubicBezTo>
                  <a:pt x="35261" y="155377"/>
                  <a:pt x="35060" y="155377"/>
                  <a:pt x="34826" y="155377"/>
                </a:cubicBezTo>
                <a:cubicBezTo>
                  <a:pt x="20025" y="155377"/>
                  <a:pt x="8037" y="143388"/>
                  <a:pt x="8037" y="128588"/>
                </a:cubicBezTo>
                <a:cubicBezTo>
                  <a:pt x="8037" y="122560"/>
                  <a:pt x="10046" y="117001"/>
                  <a:pt x="13395" y="112514"/>
                </a:cubicBezTo>
                <a:cubicBezTo>
                  <a:pt x="6898" y="107625"/>
                  <a:pt x="2679" y="99856"/>
                  <a:pt x="2679" y="91083"/>
                </a:cubicBezTo>
                <a:cubicBezTo>
                  <a:pt x="2679" y="80736"/>
                  <a:pt x="8573" y="71728"/>
                  <a:pt x="17145" y="67274"/>
                </a:cubicBezTo>
                <a:cubicBezTo>
                  <a:pt x="14767" y="63256"/>
                  <a:pt x="13395" y="58568"/>
                  <a:pt x="13395" y="53578"/>
                </a:cubicBezTo>
                <a:cubicBezTo>
                  <a:pt x="13395" y="38777"/>
                  <a:pt x="25383" y="26789"/>
                  <a:pt x="40184" y="26789"/>
                </a:cubicBezTo>
                <a:lnTo>
                  <a:pt x="40184" y="18752"/>
                </a:lnTo>
                <a:close/>
                <a:moveTo>
                  <a:pt x="131266" y="18752"/>
                </a:moveTo>
                <a:lnTo>
                  <a:pt x="131266" y="26789"/>
                </a:lnTo>
                <a:cubicBezTo>
                  <a:pt x="146067" y="26789"/>
                  <a:pt x="158055" y="38777"/>
                  <a:pt x="158055" y="53578"/>
                </a:cubicBezTo>
                <a:cubicBezTo>
                  <a:pt x="158055" y="58601"/>
                  <a:pt x="156683" y="63289"/>
                  <a:pt x="154305" y="67274"/>
                </a:cubicBezTo>
                <a:cubicBezTo>
                  <a:pt x="162911" y="71728"/>
                  <a:pt x="168771" y="80702"/>
                  <a:pt x="168771" y="91083"/>
                </a:cubicBezTo>
                <a:cubicBezTo>
                  <a:pt x="168771" y="99856"/>
                  <a:pt x="164552" y="107625"/>
                  <a:pt x="158055" y="112514"/>
                </a:cubicBezTo>
                <a:cubicBezTo>
                  <a:pt x="161404" y="117001"/>
                  <a:pt x="163413" y="122560"/>
                  <a:pt x="163413" y="128588"/>
                </a:cubicBezTo>
                <a:cubicBezTo>
                  <a:pt x="163413" y="143388"/>
                  <a:pt x="151425" y="155377"/>
                  <a:pt x="136624" y="155377"/>
                </a:cubicBezTo>
                <a:cubicBezTo>
                  <a:pt x="136390" y="155377"/>
                  <a:pt x="136189" y="155377"/>
                  <a:pt x="135954" y="155377"/>
                </a:cubicBezTo>
                <a:cubicBezTo>
                  <a:pt x="133577" y="164619"/>
                  <a:pt x="125172" y="171450"/>
                  <a:pt x="115193" y="171450"/>
                </a:cubicBezTo>
                <a:lnTo>
                  <a:pt x="104477" y="171450"/>
                </a:lnTo>
                <a:cubicBezTo>
                  <a:pt x="98550" y="171450"/>
                  <a:pt x="93762" y="166661"/>
                  <a:pt x="93762" y="160734"/>
                </a:cubicBezTo>
                <a:lnTo>
                  <a:pt x="93762" y="10716"/>
                </a:lnTo>
                <a:cubicBezTo>
                  <a:pt x="93762" y="4789"/>
                  <a:pt x="98550" y="0"/>
                  <a:pt x="104477" y="0"/>
                </a:cubicBezTo>
                <a:lnTo>
                  <a:pt x="112514" y="0"/>
                </a:lnTo>
                <a:cubicBezTo>
                  <a:pt x="122861" y="0"/>
                  <a:pt x="131266" y="8405"/>
                  <a:pt x="131266" y="18752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27"/>
            <a:ext cx="4305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Intelligent Recommendations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27"/>
            <a:ext cx="42862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job matching based on comprehensive user profile analysis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255040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4112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26745" y="2516032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45541" y="42863"/>
                </a:moveTo>
                <a:cubicBezTo>
                  <a:pt x="45541" y="20685"/>
                  <a:pt x="63547" y="2679"/>
                  <a:pt x="85725" y="2679"/>
                </a:cubicBezTo>
                <a:cubicBezTo>
                  <a:pt x="107903" y="2679"/>
                  <a:pt x="125909" y="20685"/>
                  <a:pt x="125909" y="42862"/>
                </a:cubicBezTo>
                <a:cubicBezTo>
                  <a:pt x="125909" y="65040"/>
                  <a:pt x="107903" y="83046"/>
                  <a:pt x="85725" y="83046"/>
                </a:cubicBezTo>
                <a:cubicBezTo>
                  <a:pt x="63547" y="83046"/>
                  <a:pt x="45541" y="65040"/>
                  <a:pt x="45541" y="42863"/>
                </a:cubicBezTo>
                <a:close/>
                <a:moveTo>
                  <a:pt x="16073" y="161505"/>
                </a:moveTo>
                <a:cubicBezTo>
                  <a:pt x="16073" y="128521"/>
                  <a:pt x="42796" y="101798"/>
                  <a:pt x="75780" y="101798"/>
                </a:cubicBezTo>
                <a:lnTo>
                  <a:pt x="95670" y="101798"/>
                </a:lnTo>
                <a:cubicBezTo>
                  <a:pt x="128654" y="101798"/>
                  <a:pt x="155377" y="128521"/>
                  <a:pt x="155377" y="161505"/>
                </a:cubicBezTo>
                <a:cubicBezTo>
                  <a:pt x="155377" y="166996"/>
                  <a:pt x="150923" y="171450"/>
                  <a:pt x="145431" y="171450"/>
                </a:cubicBezTo>
                <a:lnTo>
                  <a:pt x="26019" y="171450"/>
                </a:lnTo>
                <a:cubicBezTo>
                  <a:pt x="20527" y="171450"/>
                  <a:pt x="16073" y="166996"/>
                  <a:pt x="16073" y="161505"/>
                </a:cubicBezTo>
                <a:close/>
                <a:moveTo>
                  <a:pt x="205070" y="44436"/>
                </a:moveTo>
                <a:lnTo>
                  <a:pt x="178281" y="87299"/>
                </a:lnTo>
                <a:cubicBezTo>
                  <a:pt x="176875" y="89542"/>
                  <a:pt x="174464" y="90949"/>
                  <a:pt x="171818" y="91083"/>
                </a:cubicBezTo>
                <a:cubicBezTo>
                  <a:pt x="169173" y="91217"/>
                  <a:pt x="166628" y="90011"/>
                  <a:pt x="165054" y="87868"/>
                </a:cubicBezTo>
                <a:lnTo>
                  <a:pt x="148981" y="66437"/>
                </a:lnTo>
                <a:cubicBezTo>
                  <a:pt x="146302" y="62887"/>
                  <a:pt x="147038" y="57864"/>
                  <a:pt x="150588" y="55185"/>
                </a:cubicBezTo>
                <a:cubicBezTo>
                  <a:pt x="154138" y="52507"/>
                  <a:pt x="159161" y="53243"/>
                  <a:pt x="161839" y="56793"/>
                </a:cubicBezTo>
                <a:lnTo>
                  <a:pt x="170881" y="68848"/>
                </a:lnTo>
                <a:lnTo>
                  <a:pt x="191441" y="35931"/>
                </a:lnTo>
                <a:cubicBezTo>
                  <a:pt x="193785" y="32180"/>
                  <a:pt x="198741" y="31008"/>
                  <a:pt x="202525" y="33386"/>
                </a:cubicBezTo>
                <a:cubicBezTo>
                  <a:pt x="206309" y="35763"/>
                  <a:pt x="207448" y="40686"/>
                  <a:pt x="205070" y="44470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411257"/>
            <a:ext cx="482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Profile Analysis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716057"/>
            <a:ext cx="48101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Analyzes Skills, Experience, Education, and Career Goals for accurate matching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210889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3670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58892" y="3471863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64294" y="42863"/>
                </a:moveTo>
                <a:cubicBezTo>
                  <a:pt x="64294" y="25120"/>
                  <a:pt x="49889" y="10716"/>
                  <a:pt x="32147" y="10716"/>
                </a:cubicBezTo>
                <a:cubicBezTo>
                  <a:pt x="14405" y="10716"/>
                  <a:pt x="0" y="25120"/>
                  <a:pt x="0" y="42863"/>
                </a:cubicBezTo>
                <a:cubicBezTo>
                  <a:pt x="0" y="60605"/>
                  <a:pt x="14405" y="75009"/>
                  <a:pt x="32147" y="75009"/>
                </a:cubicBezTo>
                <a:cubicBezTo>
                  <a:pt x="49889" y="75009"/>
                  <a:pt x="64294" y="60605"/>
                  <a:pt x="64294" y="42863"/>
                </a:cubicBezTo>
                <a:close/>
                <a:moveTo>
                  <a:pt x="150019" y="128588"/>
                </a:moveTo>
                <a:cubicBezTo>
                  <a:pt x="150019" y="110845"/>
                  <a:pt x="135614" y="96441"/>
                  <a:pt x="117872" y="96441"/>
                </a:cubicBezTo>
                <a:cubicBezTo>
                  <a:pt x="100130" y="96441"/>
                  <a:pt x="85725" y="110845"/>
                  <a:pt x="85725" y="128588"/>
                </a:cubicBezTo>
                <a:cubicBezTo>
                  <a:pt x="85725" y="146330"/>
                  <a:pt x="100130" y="160734"/>
                  <a:pt x="117872" y="160734"/>
                </a:cubicBezTo>
                <a:cubicBezTo>
                  <a:pt x="135614" y="160734"/>
                  <a:pt x="150019" y="146330"/>
                  <a:pt x="150019" y="128588"/>
                </a:cubicBezTo>
                <a:close/>
                <a:moveTo>
                  <a:pt x="146871" y="28999"/>
                </a:moveTo>
                <a:cubicBezTo>
                  <a:pt x="151057" y="24813"/>
                  <a:pt x="151057" y="18016"/>
                  <a:pt x="146871" y="13830"/>
                </a:cubicBezTo>
                <a:cubicBezTo>
                  <a:pt x="142685" y="9644"/>
                  <a:pt x="135888" y="9644"/>
                  <a:pt x="131702" y="13830"/>
                </a:cubicBezTo>
                <a:lnTo>
                  <a:pt x="3114" y="142417"/>
                </a:lnTo>
                <a:cubicBezTo>
                  <a:pt x="-1072" y="146603"/>
                  <a:pt x="-1072" y="153401"/>
                  <a:pt x="3114" y="157587"/>
                </a:cubicBezTo>
                <a:cubicBezTo>
                  <a:pt x="7300" y="161772"/>
                  <a:pt x="14098" y="161772"/>
                  <a:pt x="18284" y="157587"/>
                </a:cubicBezTo>
                <a:lnTo>
                  <a:pt x="146871" y="28999"/>
                </a:ln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367088"/>
            <a:ext cx="4505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Compatibility Scoring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3671888"/>
            <a:ext cx="44862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Percentage match score showing how well each job aligns with user profile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166719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1020" y="43229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48176" y="442769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073" y="48220"/>
                </a:moveTo>
                <a:cubicBezTo>
                  <a:pt x="24945" y="48220"/>
                  <a:pt x="32147" y="41018"/>
                  <a:pt x="32147" y="32147"/>
                </a:cubicBezTo>
                <a:cubicBezTo>
                  <a:pt x="32147" y="23276"/>
                  <a:pt x="24945" y="16073"/>
                  <a:pt x="16073" y="16073"/>
                </a:cubicBezTo>
                <a:cubicBezTo>
                  <a:pt x="7202" y="16073"/>
                  <a:pt x="0" y="23276"/>
                  <a:pt x="0" y="32147"/>
                </a:cubicBezTo>
                <a:cubicBezTo>
                  <a:pt x="0" y="41018"/>
                  <a:pt x="7202" y="48220"/>
                  <a:pt x="16073" y="48220"/>
                </a:cubicBezTo>
                <a:close/>
                <a:moveTo>
                  <a:pt x="64294" y="21431"/>
                </a:moveTo>
                <a:cubicBezTo>
                  <a:pt x="58367" y="21431"/>
                  <a:pt x="53578" y="26220"/>
                  <a:pt x="53578" y="32147"/>
                </a:cubicBezTo>
                <a:cubicBezTo>
                  <a:pt x="53578" y="38074"/>
                  <a:pt x="58367" y="42863"/>
                  <a:pt x="64294" y="42863"/>
                </a:cubicBezTo>
                <a:lnTo>
                  <a:pt x="160734" y="42863"/>
                </a:lnTo>
                <a:cubicBezTo>
                  <a:pt x="166661" y="42863"/>
                  <a:pt x="171450" y="38074"/>
                  <a:pt x="171450" y="32147"/>
                </a:cubicBezTo>
                <a:cubicBezTo>
                  <a:pt x="171450" y="26220"/>
                  <a:pt x="166661" y="21431"/>
                  <a:pt x="160734" y="21431"/>
                </a:cubicBezTo>
                <a:lnTo>
                  <a:pt x="64294" y="21431"/>
                </a:lnTo>
                <a:close/>
                <a:moveTo>
                  <a:pt x="64294" y="75009"/>
                </a:moveTo>
                <a:cubicBezTo>
                  <a:pt x="58367" y="75009"/>
                  <a:pt x="53578" y="79798"/>
                  <a:pt x="53578" y="85725"/>
                </a:cubicBezTo>
                <a:cubicBezTo>
                  <a:pt x="53578" y="91652"/>
                  <a:pt x="58367" y="96441"/>
                  <a:pt x="64294" y="96441"/>
                </a:cubicBezTo>
                <a:lnTo>
                  <a:pt x="160734" y="96441"/>
                </a:lnTo>
                <a:cubicBezTo>
                  <a:pt x="166661" y="96441"/>
                  <a:pt x="171450" y="91652"/>
                  <a:pt x="171450" y="85725"/>
                </a:cubicBezTo>
                <a:cubicBezTo>
                  <a:pt x="171450" y="79798"/>
                  <a:pt x="166661" y="75009"/>
                  <a:pt x="160734" y="75009"/>
                </a:cubicBezTo>
                <a:lnTo>
                  <a:pt x="64294" y="75009"/>
                </a:lnTo>
                <a:close/>
                <a:moveTo>
                  <a:pt x="64294" y="128588"/>
                </a:moveTo>
                <a:cubicBezTo>
                  <a:pt x="58367" y="128588"/>
                  <a:pt x="53578" y="133376"/>
                  <a:pt x="53578" y="139303"/>
                </a:cubicBezTo>
                <a:cubicBezTo>
                  <a:pt x="53578" y="145230"/>
                  <a:pt x="58367" y="150019"/>
                  <a:pt x="64294" y="150019"/>
                </a:cubicBezTo>
                <a:lnTo>
                  <a:pt x="160734" y="150019"/>
                </a:lnTo>
                <a:cubicBezTo>
                  <a:pt x="166661" y="150019"/>
                  <a:pt x="171450" y="145230"/>
                  <a:pt x="171450" y="139303"/>
                </a:cubicBezTo>
                <a:cubicBezTo>
                  <a:pt x="171450" y="133376"/>
                  <a:pt x="166661" y="128588"/>
                  <a:pt x="160734" y="128588"/>
                </a:cubicBezTo>
                <a:lnTo>
                  <a:pt x="64294" y="128588"/>
                </a:lnTo>
                <a:close/>
                <a:moveTo>
                  <a:pt x="16073" y="155377"/>
                </a:moveTo>
                <a:cubicBezTo>
                  <a:pt x="24945" y="155377"/>
                  <a:pt x="32147" y="148174"/>
                  <a:pt x="32147" y="139303"/>
                </a:cubicBezTo>
                <a:cubicBezTo>
                  <a:pt x="32147" y="130432"/>
                  <a:pt x="24945" y="123230"/>
                  <a:pt x="16073" y="123230"/>
                </a:cubicBezTo>
                <a:cubicBezTo>
                  <a:pt x="7202" y="123230"/>
                  <a:pt x="0" y="130432"/>
                  <a:pt x="0" y="139303"/>
                </a:cubicBezTo>
                <a:cubicBezTo>
                  <a:pt x="0" y="148174"/>
                  <a:pt x="7202" y="155377"/>
                  <a:pt x="16073" y="155377"/>
                </a:cubicBezTo>
                <a:close/>
                <a:moveTo>
                  <a:pt x="32147" y="85725"/>
                </a:moveTo>
                <a:cubicBezTo>
                  <a:pt x="32147" y="76854"/>
                  <a:pt x="24945" y="69652"/>
                  <a:pt x="16073" y="69652"/>
                </a:cubicBezTo>
                <a:cubicBezTo>
                  <a:pt x="7202" y="69652"/>
                  <a:pt x="0" y="76854"/>
                  <a:pt x="0" y="85725"/>
                </a:cubicBezTo>
                <a:cubicBezTo>
                  <a:pt x="0" y="94596"/>
                  <a:pt x="7202" y="101798"/>
                  <a:pt x="16073" y="101798"/>
                </a:cubicBezTo>
                <a:cubicBezTo>
                  <a:pt x="24945" y="101798"/>
                  <a:pt x="32147" y="94596"/>
                  <a:pt x="32147" y="85725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36320" y="4322918"/>
            <a:ext cx="458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Detailed Match Breakdown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6320" y="4627718"/>
            <a:ext cx="45624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Explains why each job is a good fit with specific matching criteria highlighted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1299210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32220" y="145542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39376" y="156020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21431"/>
                </a:moveTo>
                <a:cubicBezTo>
                  <a:pt x="6396" y="21431"/>
                  <a:pt x="2478" y="24043"/>
                  <a:pt x="804" y="28062"/>
                </a:cubicBezTo>
                <a:cubicBezTo>
                  <a:pt x="-871" y="32080"/>
                  <a:pt x="67" y="36668"/>
                  <a:pt x="3148" y="39715"/>
                </a:cubicBezTo>
                <a:lnTo>
                  <a:pt x="64294" y="100894"/>
                </a:lnTo>
                <a:lnTo>
                  <a:pt x="64294" y="139303"/>
                </a:lnTo>
                <a:cubicBezTo>
                  <a:pt x="64294" y="142149"/>
                  <a:pt x="65432" y="144862"/>
                  <a:pt x="67441" y="146871"/>
                </a:cubicBezTo>
                <a:lnTo>
                  <a:pt x="88873" y="168302"/>
                </a:lnTo>
                <a:cubicBezTo>
                  <a:pt x="91953" y="171383"/>
                  <a:pt x="96541" y="172287"/>
                  <a:pt x="100559" y="170613"/>
                </a:cubicBezTo>
                <a:cubicBezTo>
                  <a:pt x="104578" y="168939"/>
                  <a:pt x="107156" y="165054"/>
                  <a:pt x="107156" y="160734"/>
                </a:cubicBezTo>
                <a:lnTo>
                  <a:pt x="107156" y="100894"/>
                </a:lnTo>
                <a:lnTo>
                  <a:pt x="168302" y="39748"/>
                </a:lnTo>
                <a:cubicBezTo>
                  <a:pt x="171383" y="36668"/>
                  <a:pt x="172287" y="32080"/>
                  <a:pt x="170613" y="28062"/>
                </a:cubicBezTo>
                <a:cubicBezTo>
                  <a:pt x="168939" y="24043"/>
                  <a:pt x="165054" y="21431"/>
                  <a:pt x="160734" y="21431"/>
                </a:cubicBezTo>
                <a:lnTo>
                  <a:pt x="10716" y="21431"/>
                </a:ln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7520" y="1455427"/>
            <a:ext cx="445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Filtering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27520" y="1760227"/>
            <a:ext cx="44386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Filter recommendations by Industry, Location, Salary range, and Job Type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2255040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32220" y="24112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28661" y="2516032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6073" y="65566"/>
                </a:moveTo>
                <a:lnTo>
                  <a:pt x="86127" y="94398"/>
                </a:lnTo>
                <a:cubicBezTo>
                  <a:pt x="89408" y="95737"/>
                  <a:pt x="92891" y="96441"/>
                  <a:pt x="96441" y="96441"/>
                </a:cubicBezTo>
                <a:cubicBezTo>
                  <a:pt x="99990" y="96441"/>
                  <a:pt x="103473" y="95737"/>
                  <a:pt x="106754" y="94398"/>
                </a:cubicBezTo>
                <a:lnTo>
                  <a:pt x="187925" y="60979"/>
                </a:lnTo>
                <a:cubicBezTo>
                  <a:pt x="190939" y="59740"/>
                  <a:pt x="192881" y="56826"/>
                  <a:pt x="192881" y="53578"/>
                </a:cubicBezTo>
                <a:cubicBezTo>
                  <a:pt x="192881" y="50330"/>
                  <a:pt x="190939" y="47417"/>
                  <a:pt x="187925" y="46178"/>
                </a:cubicBezTo>
                <a:lnTo>
                  <a:pt x="106754" y="12758"/>
                </a:lnTo>
                <a:cubicBezTo>
                  <a:pt x="103473" y="11419"/>
                  <a:pt x="99990" y="10716"/>
                  <a:pt x="96441" y="10716"/>
                </a:cubicBezTo>
                <a:cubicBezTo>
                  <a:pt x="92891" y="10716"/>
                  <a:pt x="89408" y="11419"/>
                  <a:pt x="86127" y="12758"/>
                </a:cubicBezTo>
                <a:lnTo>
                  <a:pt x="4956" y="46178"/>
                </a:lnTo>
                <a:cubicBezTo>
                  <a:pt x="1942" y="47417"/>
                  <a:pt x="0" y="50330"/>
                  <a:pt x="0" y="53578"/>
                </a:cubicBezTo>
                <a:lnTo>
                  <a:pt x="0" y="152698"/>
                </a:lnTo>
                <a:cubicBezTo>
                  <a:pt x="0" y="157151"/>
                  <a:pt x="3583" y="160734"/>
                  <a:pt x="8037" y="160734"/>
                </a:cubicBezTo>
                <a:cubicBezTo>
                  <a:pt x="12490" y="160734"/>
                  <a:pt x="16073" y="157151"/>
                  <a:pt x="16073" y="152698"/>
                </a:cubicBezTo>
                <a:lnTo>
                  <a:pt x="16073" y="65566"/>
                </a:lnTo>
                <a:close/>
                <a:moveTo>
                  <a:pt x="32147" y="89576"/>
                </a:moveTo>
                <a:lnTo>
                  <a:pt x="32147" y="128588"/>
                </a:lnTo>
                <a:cubicBezTo>
                  <a:pt x="32147" y="146335"/>
                  <a:pt x="60945" y="160734"/>
                  <a:pt x="96441" y="160734"/>
                </a:cubicBezTo>
                <a:cubicBezTo>
                  <a:pt x="131936" y="160734"/>
                  <a:pt x="160734" y="146335"/>
                  <a:pt x="160734" y="128588"/>
                </a:cubicBezTo>
                <a:lnTo>
                  <a:pt x="160734" y="89542"/>
                </a:lnTo>
                <a:lnTo>
                  <a:pt x="112882" y="109266"/>
                </a:lnTo>
                <a:cubicBezTo>
                  <a:pt x="107659" y="111409"/>
                  <a:pt x="102100" y="112514"/>
                  <a:pt x="96441" y="112514"/>
                </a:cubicBezTo>
                <a:cubicBezTo>
                  <a:pt x="90781" y="112514"/>
                  <a:pt x="85223" y="111409"/>
                  <a:pt x="79999" y="109266"/>
                </a:cubicBezTo>
                <a:lnTo>
                  <a:pt x="32147" y="89542"/>
                </a:ln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27520" y="2411257"/>
            <a:ext cx="483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System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7520" y="2716057"/>
            <a:ext cx="48196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Learns from user interactions and feedback to continuously improve suggestions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6010" y="3210889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332220" y="33670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28661" y="347186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40475" y="32147"/>
                </a:moveTo>
                <a:cubicBezTo>
                  <a:pt x="134916" y="32147"/>
                  <a:pt x="129525" y="33654"/>
                  <a:pt x="124804" y="36400"/>
                </a:cubicBezTo>
                <a:cubicBezTo>
                  <a:pt x="119513" y="31042"/>
                  <a:pt x="113351" y="26555"/>
                  <a:pt x="106553" y="23173"/>
                </a:cubicBezTo>
                <a:cubicBezTo>
                  <a:pt x="115997" y="15136"/>
                  <a:pt x="128018" y="10716"/>
                  <a:pt x="140475" y="10716"/>
                </a:cubicBezTo>
                <a:cubicBezTo>
                  <a:pt x="169407" y="10716"/>
                  <a:pt x="192881" y="34156"/>
                  <a:pt x="192881" y="63122"/>
                </a:cubicBezTo>
                <a:cubicBezTo>
                  <a:pt x="192881" y="77019"/>
                  <a:pt x="187356" y="90346"/>
                  <a:pt x="177545" y="100158"/>
                </a:cubicBezTo>
                <a:lnTo>
                  <a:pt x="153736" y="123966"/>
                </a:lnTo>
                <a:cubicBezTo>
                  <a:pt x="143924" y="133778"/>
                  <a:pt x="130597" y="139303"/>
                  <a:pt x="116700" y="139303"/>
                </a:cubicBezTo>
                <a:cubicBezTo>
                  <a:pt x="87768" y="139303"/>
                  <a:pt x="64294" y="115863"/>
                  <a:pt x="64294" y="86897"/>
                </a:cubicBezTo>
                <a:cubicBezTo>
                  <a:pt x="64294" y="86395"/>
                  <a:pt x="64294" y="85892"/>
                  <a:pt x="64327" y="85390"/>
                </a:cubicBezTo>
                <a:cubicBezTo>
                  <a:pt x="64495" y="79463"/>
                  <a:pt x="69417" y="74808"/>
                  <a:pt x="75344" y="74976"/>
                </a:cubicBezTo>
                <a:cubicBezTo>
                  <a:pt x="81271" y="75143"/>
                  <a:pt x="85926" y="80066"/>
                  <a:pt x="85758" y="85993"/>
                </a:cubicBezTo>
                <a:cubicBezTo>
                  <a:pt x="85758" y="86294"/>
                  <a:pt x="85758" y="86596"/>
                  <a:pt x="85758" y="86864"/>
                </a:cubicBezTo>
                <a:cubicBezTo>
                  <a:pt x="85758" y="103975"/>
                  <a:pt x="99622" y="117838"/>
                  <a:pt x="116733" y="117838"/>
                </a:cubicBezTo>
                <a:cubicBezTo>
                  <a:pt x="124937" y="117838"/>
                  <a:pt x="132807" y="114590"/>
                  <a:pt x="138633" y="108764"/>
                </a:cubicBezTo>
                <a:lnTo>
                  <a:pt x="162442" y="84955"/>
                </a:lnTo>
                <a:cubicBezTo>
                  <a:pt x="168235" y="79162"/>
                  <a:pt x="171517" y="71259"/>
                  <a:pt x="171517" y="63055"/>
                </a:cubicBezTo>
                <a:cubicBezTo>
                  <a:pt x="171517" y="45943"/>
                  <a:pt x="157654" y="32080"/>
                  <a:pt x="140542" y="32080"/>
                </a:cubicBezTo>
                <a:close/>
                <a:moveTo>
                  <a:pt x="92154" y="58032"/>
                </a:moveTo>
                <a:cubicBezTo>
                  <a:pt x="91518" y="57764"/>
                  <a:pt x="90882" y="57396"/>
                  <a:pt x="90313" y="56994"/>
                </a:cubicBezTo>
                <a:cubicBezTo>
                  <a:pt x="86093" y="54817"/>
                  <a:pt x="81271" y="53578"/>
                  <a:pt x="76215" y="53578"/>
                </a:cubicBezTo>
                <a:cubicBezTo>
                  <a:pt x="68011" y="53578"/>
                  <a:pt x="60141" y="56826"/>
                  <a:pt x="54315" y="62653"/>
                </a:cubicBezTo>
                <a:lnTo>
                  <a:pt x="30506" y="86462"/>
                </a:lnTo>
                <a:cubicBezTo>
                  <a:pt x="24713" y="92255"/>
                  <a:pt x="21431" y="100158"/>
                  <a:pt x="21431" y="108362"/>
                </a:cubicBezTo>
                <a:cubicBezTo>
                  <a:pt x="21431" y="125473"/>
                  <a:pt x="35295" y="139337"/>
                  <a:pt x="52406" y="139337"/>
                </a:cubicBezTo>
                <a:cubicBezTo>
                  <a:pt x="57931" y="139337"/>
                  <a:pt x="63323" y="137863"/>
                  <a:pt x="68044" y="135117"/>
                </a:cubicBezTo>
                <a:cubicBezTo>
                  <a:pt x="73335" y="140475"/>
                  <a:pt x="79497" y="144962"/>
                  <a:pt x="86328" y="148344"/>
                </a:cubicBezTo>
                <a:cubicBezTo>
                  <a:pt x="76885" y="156348"/>
                  <a:pt x="64897" y="160801"/>
                  <a:pt x="52406" y="160801"/>
                </a:cubicBezTo>
                <a:cubicBezTo>
                  <a:pt x="23474" y="160801"/>
                  <a:pt x="0" y="137361"/>
                  <a:pt x="0" y="108395"/>
                </a:cubicBezTo>
                <a:cubicBezTo>
                  <a:pt x="0" y="94498"/>
                  <a:pt x="5525" y="81171"/>
                  <a:pt x="15337" y="71359"/>
                </a:cubicBezTo>
                <a:lnTo>
                  <a:pt x="39146" y="47551"/>
                </a:lnTo>
                <a:cubicBezTo>
                  <a:pt x="48957" y="37739"/>
                  <a:pt x="62285" y="32214"/>
                  <a:pt x="76181" y="32214"/>
                </a:cubicBezTo>
                <a:cubicBezTo>
                  <a:pt x="105181" y="32214"/>
                  <a:pt x="128588" y="55855"/>
                  <a:pt x="128588" y="84754"/>
                </a:cubicBezTo>
                <a:cubicBezTo>
                  <a:pt x="128588" y="85189"/>
                  <a:pt x="128588" y="85625"/>
                  <a:pt x="128588" y="86060"/>
                </a:cubicBezTo>
                <a:cubicBezTo>
                  <a:pt x="128454" y="91987"/>
                  <a:pt x="123531" y="96642"/>
                  <a:pt x="117604" y="96508"/>
                </a:cubicBezTo>
                <a:cubicBezTo>
                  <a:pt x="111677" y="96374"/>
                  <a:pt x="107022" y="91451"/>
                  <a:pt x="107156" y="85524"/>
                </a:cubicBezTo>
                <a:cubicBezTo>
                  <a:pt x="107156" y="85256"/>
                  <a:pt x="107156" y="85022"/>
                  <a:pt x="107156" y="84754"/>
                </a:cubicBezTo>
                <a:cubicBezTo>
                  <a:pt x="107156" y="73469"/>
                  <a:pt x="101129" y="63557"/>
                  <a:pt x="92154" y="58099"/>
                </a:cubicBez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827520" y="3367088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Job Search Integration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7520" y="3671888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 workflow integration - apply to matched jobs directly from recommendations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010" y="4383412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32220" y="453961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450092" y="4644386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75009" y="0"/>
                </a:moveTo>
                <a:cubicBezTo>
                  <a:pt x="69082" y="0"/>
                  <a:pt x="64294" y="4789"/>
                  <a:pt x="64294" y="10716"/>
                </a:cubicBezTo>
                <a:lnTo>
                  <a:pt x="64294" y="11787"/>
                </a:lnTo>
                <a:cubicBezTo>
                  <a:pt x="39849" y="16743"/>
                  <a:pt x="21431" y="38375"/>
                  <a:pt x="21431" y="64294"/>
                </a:cubicBezTo>
                <a:lnTo>
                  <a:pt x="21431" y="71560"/>
                </a:lnTo>
                <a:cubicBezTo>
                  <a:pt x="21431" y="87667"/>
                  <a:pt x="15939" y="103305"/>
                  <a:pt x="5894" y="115896"/>
                </a:cubicBezTo>
                <a:lnTo>
                  <a:pt x="2612" y="119982"/>
                </a:lnTo>
                <a:cubicBezTo>
                  <a:pt x="904" y="122091"/>
                  <a:pt x="0" y="124703"/>
                  <a:pt x="0" y="127415"/>
                </a:cubicBezTo>
                <a:cubicBezTo>
                  <a:pt x="0" y="133979"/>
                  <a:pt x="5324" y="139303"/>
                  <a:pt x="11888" y="139303"/>
                </a:cubicBezTo>
                <a:lnTo>
                  <a:pt x="138098" y="139303"/>
                </a:lnTo>
                <a:cubicBezTo>
                  <a:pt x="144661" y="139303"/>
                  <a:pt x="149985" y="133979"/>
                  <a:pt x="149985" y="127415"/>
                </a:cubicBezTo>
                <a:cubicBezTo>
                  <a:pt x="149985" y="124703"/>
                  <a:pt x="149081" y="122091"/>
                  <a:pt x="147373" y="119982"/>
                </a:cubicBezTo>
                <a:lnTo>
                  <a:pt x="144092" y="115896"/>
                </a:lnTo>
                <a:cubicBezTo>
                  <a:pt x="134079" y="103305"/>
                  <a:pt x="128588" y="87667"/>
                  <a:pt x="128588" y="71560"/>
                </a:cubicBezTo>
                <a:lnTo>
                  <a:pt x="128588" y="64294"/>
                </a:lnTo>
                <a:cubicBezTo>
                  <a:pt x="128588" y="38375"/>
                  <a:pt x="110170" y="16743"/>
                  <a:pt x="85725" y="11787"/>
                </a:cubicBezTo>
                <a:lnTo>
                  <a:pt x="85725" y="10716"/>
                </a:lnTo>
                <a:cubicBezTo>
                  <a:pt x="85725" y="4789"/>
                  <a:pt x="80936" y="0"/>
                  <a:pt x="75009" y="0"/>
                </a:cubicBezTo>
                <a:close/>
                <a:moveTo>
                  <a:pt x="54248" y="155377"/>
                </a:moveTo>
                <a:cubicBezTo>
                  <a:pt x="56625" y="164619"/>
                  <a:pt x="65030" y="171450"/>
                  <a:pt x="75009" y="171450"/>
                </a:cubicBezTo>
                <a:cubicBezTo>
                  <a:pt x="84988" y="171450"/>
                  <a:pt x="93393" y="164619"/>
                  <a:pt x="95771" y="155377"/>
                </a:cubicBezTo>
                <a:lnTo>
                  <a:pt x="54248" y="155377"/>
                </a:ln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827520" y="4539611"/>
            <a:ext cx="4000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High-Match Notifications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27520" y="4844411"/>
            <a:ext cx="39814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Alert system for opportunities with exceptional compatibility scores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4810" y="6046474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>
                  <a:alpha val="20000"/>
                </a:srgbClr>
              </a:gs>
              <a:gs pos="100000">
                <a:srgbClr val="34D399">
                  <a:alpha val="10000"/>
                </a:srgbClr>
              </a:gs>
            </a:gsLst>
            <a:lin ang="0" scaled="1"/>
          </a:gradFill>
          <a:ln w="10160">
            <a:solidFill>
              <a:srgbClr val="10B98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26732" y="616459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55345" y="6164591"/>
            <a:ext cx="8115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Smart Matching: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AI engine doesn't just match keywords - it understands career trajectories, skill relevance, and company culture fit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6-02-01-23:43:23-d5vn96pdurq4da4sk6mg.png"/>
          <p:cNvPicPr>
            <a:picLocks noChangeAspect="1"/>
          </p:cNvPicPr>
          <p:nvPr/>
        </p:nvPicPr>
        <p:blipFill>
          <a:blip r:embed="rId3"/>
          <a:srcRect l="16216" r="16216"/>
          <a:stretch/>
        </p:blipFill>
        <p:spPr>
          <a:xfrm>
            <a:off x="4595982" y="0"/>
            <a:ext cx="5703341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76131" y="476250"/>
            <a:ext cx="27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3581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Analytics Dashboard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Data-driven insights for job search</a:t>
            </a:r>
            <a:endParaRPr lang="en-US" sz="1600" dirty="0"/>
          </a:p>
        </p:txBody>
      </p:sp>
      <p:pic>
        <p:nvPicPr>
          <p:cNvPr id="8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76131" y="476250"/>
            <a:ext cx="27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7086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Analytics Dashboard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visualization of job search metrics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2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37461" y="1560202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71584" y="80367"/>
                </a:moveTo>
                <a:lnTo>
                  <a:pt x="112648" y="80367"/>
                </a:lnTo>
                <a:cubicBezTo>
                  <a:pt x="106721" y="80367"/>
                  <a:pt x="101932" y="75579"/>
                  <a:pt x="101932" y="69652"/>
                </a:cubicBezTo>
                <a:lnTo>
                  <a:pt x="101932" y="10716"/>
                </a:lnTo>
                <a:cubicBezTo>
                  <a:pt x="101932" y="4789"/>
                  <a:pt x="106754" y="-67"/>
                  <a:pt x="112615" y="703"/>
                </a:cubicBezTo>
                <a:cubicBezTo>
                  <a:pt x="148445" y="5458"/>
                  <a:pt x="176841" y="33855"/>
                  <a:pt x="181596" y="69685"/>
                </a:cubicBezTo>
                <a:cubicBezTo>
                  <a:pt x="182367" y="75545"/>
                  <a:pt x="177511" y="80367"/>
                  <a:pt x="171584" y="80367"/>
                </a:cubicBezTo>
                <a:close/>
                <a:moveTo>
                  <a:pt x="74541" y="12457"/>
                </a:moveTo>
                <a:cubicBezTo>
                  <a:pt x="80602" y="11184"/>
                  <a:pt x="85859" y="16140"/>
                  <a:pt x="85859" y="22335"/>
                </a:cubicBezTo>
                <a:lnTo>
                  <a:pt x="85859" y="88404"/>
                </a:lnTo>
                <a:cubicBezTo>
                  <a:pt x="85859" y="90279"/>
                  <a:pt x="86529" y="92087"/>
                  <a:pt x="87701" y="93527"/>
                </a:cubicBezTo>
                <a:lnTo>
                  <a:pt x="131936" y="146905"/>
                </a:lnTo>
                <a:cubicBezTo>
                  <a:pt x="135854" y="151626"/>
                  <a:pt x="135017" y="158759"/>
                  <a:pt x="129626" y="161672"/>
                </a:cubicBezTo>
                <a:cubicBezTo>
                  <a:pt x="118207" y="167900"/>
                  <a:pt x="105114" y="171450"/>
                  <a:pt x="91217" y="171450"/>
                </a:cubicBezTo>
                <a:cubicBezTo>
                  <a:pt x="46847" y="171450"/>
                  <a:pt x="10850" y="135452"/>
                  <a:pt x="10850" y="91083"/>
                </a:cubicBezTo>
                <a:cubicBezTo>
                  <a:pt x="10850" y="52406"/>
                  <a:pt x="38141" y="20125"/>
                  <a:pt x="74541" y="12457"/>
                </a:cubicBezTo>
                <a:close/>
                <a:moveTo>
                  <a:pt x="159998" y="96441"/>
                </a:moveTo>
                <a:lnTo>
                  <a:pt x="181429" y="96441"/>
                </a:lnTo>
                <a:cubicBezTo>
                  <a:pt x="187624" y="96441"/>
                  <a:pt x="192580" y="101698"/>
                  <a:pt x="191307" y="107759"/>
                </a:cubicBezTo>
                <a:cubicBezTo>
                  <a:pt x="187892" y="123966"/>
                  <a:pt x="179587" y="138366"/>
                  <a:pt x="168001" y="149349"/>
                </a:cubicBezTo>
                <a:cubicBezTo>
                  <a:pt x="163882" y="153267"/>
                  <a:pt x="157419" y="152430"/>
                  <a:pt x="153803" y="148043"/>
                </a:cubicBezTo>
                <a:lnTo>
                  <a:pt x="125540" y="113987"/>
                </a:lnTo>
                <a:cubicBezTo>
                  <a:pt x="119747" y="106989"/>
                  <a:pt x="124737" y="96441"/>
                  <a:pt x="133778" y="96441"/>
                </a:cubicBezTo>
                <a:lnTo>
                  <a:pt x="159964" y="96441"/>
                </a:ln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2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Visualization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27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overview of job search progress with rich charts and data representations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471734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8176" y="273272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0716" y="10716"/>
                </a:moveTo>
                <a:cubicBezTo>
                  <a:pt x="16643" y="10716"/>
                  <a:pt x="21431" y="15504"/>
                  <a:pt x="21431" y="21431"/>
                </a:cubicBezTo>
                <a:lnTo>
                  <a:pt x="21431" y="133945"/>
                </a:lnTo>
                <a:cubicBezTo>
                  <a:pt x="21431" y="136892"/>
                  <a:pt x="23842" y="139303"/>
                  <a:pt x="26789" y="139303"/>
                </a:cubicBezTo>
                <a:lnTo>
                  <a:pt x="160734" y="139303"/>
                </a:lnTo>
                <a:cubicBezTo>
                  <a:pt x="166661" y="139303"/>
                  <a:pt x="171450" y="144092"/>
                  <a:pt x="171450" y="150019"/>
                </a:cubicBezTo>
                <a:cubicBezTo>
                  <a:pt x="171450" y="155946"/>
                  <a:pt x="166661" y="160734"/>
                  <a:pt x="160734" y="160734"/>
                </a:cubicBezTo>
                <a:lnTo>
                  <a:pt x="26789" y="160734"/>
                </a:lnTo>
                <a:cubicBezTo>
                  <a:pt x="11988" y="160734"/>
                  <a:pt x="0" y="148746"/>
                  <a:pt x="0" y="133945"/>
                </a:cubicBezTo>
                <a:lnTo>
                  <a:pt x="0" y="21431"/>
                </a:lnTo>
                <a:cubicBezTo>
                  <a:pt x="0" y="15504"/>
                  <a:pt x="4789" y="10716"/>
                  <a:pt x="10716" y="10716"/>
                </a:cubicBezTo>
                <a:close/>
                <a:moveTo>
                  <a:pt x="42863" y="32147"/>
                </a:moveTo>
                <a:cubicBezTo>
                  <a:pt x="42863" y="26220"/>
                  <a:pt x="47651" y="21431"/>
                  <a:pt x="53578" y="21431"/>
                </a:cubicBezTo>
                <a:lnTo>
                  <a:pt x="117872" y="21431"/>
                </a:lnTo>
                <a:cubicBezTo>
                  <a:pt x="123799" y="21431"/>
                  <a:pt x="128588" y="26220"/>
                  <a:pt x="128588" y="32147"/>
                </a:cubicBezTo>
                <a:cubicBezTo>
                  <a:pt x="128588" y="38074"/>
                  <a:pt x="123799" y="42863"/>
                  <a:pt x="117872" y="42863"/>
                </a:cubicBezTo>
                <a:lnTo>
                  <a:pt x="53578" y="42863"/>
                </a:lnTo>
                <a:cubicBezTo>
                  <a:pt x="47651" y="42863"/>
                  <a:pt x="42863" y="38074"/>
                  <a:pt x="42863" y="32147"/>
                </a:cubicBezTo>
                <a:close/>
                <a:moveTo>
                  <a:pt x="53578" y="58936"/>
                </a:moveTo>
                <a:lnTo>
                  <a:pt x="96441" y="58936"/>
                </a:lnTo>
                <a:cubicBezTo>
                  <a:pt x="102368" y="58936"/>
                  <a:pt x="107156" y="63724"/>
                  <a:pt x="107156" y="69652"/>
                </a:cubicBezTo>
                <a:cubicBezTo>
                  <a:pt x="107156" y="75579"/>
                  <a:pt x="102368" y="80367"/>
                  <a:pt x="96441" y="80367"/>
                </a:cubicBezTo>
                <a:lnTo>
                  <a:pt x="53578" y="80367"/>
                </a:lnTo>
                <a:cubicBezTo>
                  <a:pt x="47651" y="80367"/>
                  <a:pt x="42863" y="75579"/>
                  <a:pt x="42863" y="69652"/>
                </a:cubicBezTo>
                <a:cubicBezTo>
                  <a:pt x="42863" y="63724"/>
                  <a:pt x="47651" y="58936"/>
                  <a:pt x="53578" y="58936"/>
                </a:cubicBezTo>
                <a:close/>
                <a:moveTo>
                  <a:pt x="53578" y="96441"/>
                </a:moveTo>
                <a:lnTo>
                  <a:pt x="139303" y="96441"/>
                </a:lnTo>
                <a:cubicBezTo>
                  <a:pt x="145230" y="96441"/>
                  <a:pt x="150019" y="101229"/>
                  <a:pt x="150019" y="107156"/>
                </a:cubicBezTo>
                <a:cubicBezTo>
                  <a:pt x="150019" y="113083"/>
                  <a:pt x="145230" y="117872"/>
                  <a:pt x="139303" y="117872"/>
                </a:cubicBezTo>
                <a:lnTo>
                  <a:pt x="53578" y="117872"/>
                </a:lnTo>
                <a:cubicBezTo>
                  <a:pt x="47651" y="117872"/>
                  <a:pt x="42863" y="113083"/>
                  <a:pt x="42863" y="107156"/>
                </a:cubicBezTo>
                <a:cubicBezTo>
                  <a:pt x="42863" y="101229"/>
                  <a:pt x="47651" y="96441"/>
                  <a:pt x="53578" y="96441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62795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Status Distribution Charts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93275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Pie and bar charts showing application distribution across different pipeline stages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644276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48176" y="39052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800475"/>
            <a:ext cx="472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Timeline View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4105275"/>
            <a:ext cx="47053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Track application trends over time with visual timeline showing activity patterns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600106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1020" y="475630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48176" y="486108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48321" y="0"/>
                </a:moveTo>
                <a:lnTo>
                  <a:pt x="123330" y="0"/>
                </a:lnTo>
                <a:cubicBezTo>
                  <a:pt x="132204" y="0"/>
                  <a:pt x="139437" y="7300"/>
                  <a:pt x="139102" y="16140"/>
                </a:cubicBezTo>
                <a:cubicBezTo>
                  <a:pt x="139035" y="17915"/>
                  <a:pt x="138968" y="19690"/>
                  <a:pt x="138868" y="21431"/>
                </a:cubicBezTo>
                <a:lnTo>
                  <a:pt x="155477" y="21431"/>
                </a:lnTo>
                <a:cubicBezTo>
                  <a:pt x="164217" y="21431"/>
                  <a:pt x="171919" y="28664"/>
                  <a:pt x="171249" y="38107"/>
                </a:cubicBezTo>
                <a:cubicBezTo>
                  <a:pt x="168738" y="72833"/>
                  <a:pt x="150990" y="91920"/>
                  <a:pt x="131735" y="101899"/>
                </a:cubicBezTo>
                <a:cubicBezTo>
                  <a:pt x="126444" y="104645"/>
                  <a:pt x="121053" y="106687"/>
                  <a:pt x="115930" y="108194"/>
                </a:cubicBezTo>
                <a:cubicBezTo>
                  <a:pt x="109165" y="117771"/>
                  <a:pt x="102133" y="122828"/>
                  <a:pt x="96541" y="125540"/>
                </a:cubicBezTo>
                <a:lnTo>
                  <a:pt x="96541" y="150019"/>
                </a:lnTo>
                <a:lnTo>
                  <a:pt x="117972" y="150019"/>
                </a:lnTo>
                <a:cubicBezTo>
                  <a:pt x="123899" y="150019"/>
                  <a:pt x="128688" y="154807"/>
                  <a:pt x="128688" y="160734"/>
                </a:cubicBezTo>
                <a:cubicBezTo>
                  <a:pt x="128688" y="166661"/>
                  <a:pt x="123899" y="171450"/>
                  <a:pt x="117972" y="171450"/>
                </a:cubicBezTo>
                <a:lnTo>
                  <a:pt x="53679" y="171450"/>
                </a:lnTo>
                <a:cubicBezTo>
                  <a:pt x="47752" y="171450"/>
                  <a:pt x="42963" y="166661"/>
                  <a:pt x="42963" y="160734"/>
                </a:cubicBezTo>
                <a:cubicBezTo>
                  <a:pt x="42963" y="154807"/>
                  <a:pt x="47752" y="150019"/>
                  <a:pt x="53679" y="150019"/>
                </a:cubicBezTo>
                <a:lnTo>
                  <a:pt x="75110" y="150019"/>
                </a:lnTo>
                <a:lnTo>
                  <a:pt x="75110" y="125540"/>
                </a:lnTo>
                <a:cubicBezTo>
                  <a:pt x="69752" y="122962"/>
                  <a:pt x="63088" y="118173"/>
                  <a:pt x="56592" y="109366"/>
                </a:cubicBezTo>
                <a:cubicBezTo>
                  <a:pt x="50430" y="107759"/>
                  <a:pt x="43733" y="105315"/>
                  <a:pt x="37203" y="101631"/>
                </a:cubicBezTo>
                <a:cubicBezTo>
                  <a:pt x="19087" y="91485"/>
                  <a:pt x="2746" y="72364"/>
                  <a:pt x="402" y="38040"/>
                </a:cubicBezTo>
                <a:cubicBezTo>
                  <a:pt x="-234" y="28631"/>
                  <a:pt x="7434" y="21398"/>
                  <a:pt x="16174" y="21398"/>
                </a:cubicBezTo>
                <a:lnTo>
                  <a:pt x="32783" y="21398"/>
                </a:lnTo>
                <a:cubicBezTo>
                  <a:pt x="32683" y="19656"/>
                  <a:pt x="32616" y="17915"/>
                  <a:pt x="32549" y="16107"/>
                </a:cubicBezTo>
                <a:cubicBezTo>
                  <a:pt x="32214" y="7233"/>
                  <a:pt x="39447" y="-33"/>
                  <a:pt x="48321" y="-33"/>
                </a:cubicBezTo>
                <a:close/>
                <a:moveTo>
                  <a:pt x="33989" y="37505"/>
                </a:moveTo>
                <a:lnTo>
                  <a:pt x="16442" y="37505"/>
                </a:lnTo>
                <a:cubicBezTo>
                  <a:pt x="18518" y="65868"/>
                  <a:pt x="31544" y="80066"/>
                  <a:pt x="44972" y="87600"/>
                </a:cubicBezTo>
                <a:cubicBezTo>
                  <a:pt x="40150" y="75110"/>
                  <a:pt x="36165" y="58802"/>
                  <a:pt x="33989" y="37505"/>
                </a:cubicBezTo>
                <a:close/>
                <a:moveTo>
                  <a:pt x="127248" y="85993"/>
                </a:moveTo>
                <a:cubicBezTo>
                  <a:pt x="140810" y="78023"/>
                  <a:pt x="153066" y="63858"/>
                  <a:pt x="155142" y="37505"/>
                </a:cubicBezTo>
                <a:lnTo>
                  <a:pt x="137629" y="37505"/>
                </a:lnTo>
                <a:cubicBezTo>
                  <a:pt x="135553" y="57898"/>
                  <a:pt x="131802" y="73737"/>
                  <a:pt x="127248" y="85993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36320" y="4756305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 Rate Calculations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6320" y="5061105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metrics and insights on application-to-interview and interview-to-offer conversion rates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32220" y="145542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39376" y="156020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ubicBezTo>
                  <a:pt x="0" y="38412"/>
                  <a:pt x="38412" y="0"/>
                  <a:pt x="85725" y="0"/>
                </a:cubicBezTo>
                <a:close/>
                <a:moveTo>
                  <a:pt x="77688" y="40184"/>
                </a:moveTo>
                <a:lnTo>
                  <a:pt x="77688" y="85725"/>
                </a:lnTo>
                <a:cubicBezTo>
                  <a:pt x="77688" y="88404"/>
                  <a:pt x="79028" y="90915"/>
                  <a:pt x="81271" y="92422"/>
                </a:cubicBezTo>
                <a:lnTo>
                  <a:pt x="113418" y="113854"/>
                </a:lnTo>
                <a:cubicBezTo>
                  <a:pt x="117102" y="116332"/>
                  <a:pt x="122091" y="115327"/>
                  <a:pt x="124569" y="111610"/>
                </a:cubicBezTo>
                <a:cubicBezTo>
                  <a:pt x="127047" y="107893"/>
                  <a:pt x="126043" y="102937"/>
                  <a:pt x="122326" y="100459"/>
                </a:cubicBezTo>
                <a:lnTo>
                  <a:pt x="93762" y="81439"/>
                </a:lnTo>
                <a:lnTo>
                  <a:pt x="93762" y="40184"/>
                </a:lnTo>
                <a:cubicBezTo>
                  <a:pt x="93762" y="35730"/>
                  <a:pt x="90179" y="32147"/>
                  <a:pt x="85725" y="32147"/>
                </a:cubicBezTo>
                <a:cubicBezTo>
                  <a:pt x="81271" y="32147"/>
                  <a:pt x="77688" y="35730"/>
                  <a:pt x="77688" y="40184"/>
                </a:cubicBez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7520" y="145542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Response Time Analysis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27520" y="1760227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Track average response times from companies and identify faster-responding employers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2471734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322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39376" y="273272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8302" y="50430"/>
                </a:moveTo>
                <a:lnTo>
                  <a:pt x="136155" y="82577"/>
                </a:lnTo>
                <a:cubicBezTo>
                  <a:pt x="133075" y="85658"/>
                  <a:pt x="128487" y="86562"/>
                  <a:pt x="124469" y="84888"/>
                </a:cubicBezTo>
                <a:cubicBezTo>
                  <a:pt x="120450" y="83214"/>
                  <a:pt x="117872" y="79329"/>
                  <a:pt x="117872" y="75009"/>
                </a:cubicBezTo>
                <a:lnTo>
                  <a:pt x="117872" y="53578"/>
                </a:lnTo>
                <a:lnTo>
                  <a:pt x="10716" y="53578"/>
                </a:lnTo>
                <a:cubicBezTo>
                  <a:pt x="4789" y="53578"/>
                  <a:pt x="0" y="48790"/>
                  <a:pt x="0" y="42863"/>
                </a:cubicBezTo>
                <a:cubicBezTo>
                  <a:pt x="0" y="36935"/>
                  <a:pt x="4789" y="32147"/>
                  <a:pt x="10716" y="32147"/>
                </a:cubicBezTo>
                <a:lnTo>
                  <a:pt x="117872" y="32147"/>
                </a:lnTo>
                <a:lnTo>
                  <a:pt x="117872" y="10716"/>
                </a:lnTo>
                <a:cubicBezTo>
                  <a:pt x="117872" y="6396"/>
                  <a:pt x="120484" y="2478"/>
                  <a:pt x="124502" y="804"/>
                </a:cubicBezTo>
                <a:cubicBezTo>
                  <a:pt x="128521" y="-871"/>
                  <a:pt x="133108" y="67"/>
                  <a:pt x="136189" y="3114"/>
                </a:cubicBezTo>
                <a:lnTo>
                  <a:pt x="168336" y="35261"/>
                </a:lnTo>
                <a:cubicBezTo>
                  <a:pt x="172522" y="39447"/>
                  <a:pt x="172522" y="46245"/>
                  <a:pt x="168336" y="50430"/>
                </a:cubicBezTo>
                <a:close/>
                <a:moveTo>
                  <a:pt x="35261" y="168302"/>
                </a:moveTo>
                <a:lnTo>
                  <a:pt x="3114" y="136155"/>
                </a:lnTo>
                <a:cubicBezTo>
                  <a:pt x="-1072" y="131970"/>
                  <a:pt x="-1072" y="125172"/>
                  <a:pt x="3114" y="120986"/>
                </a:cubicBezTo>
                <a:lnTo>
                  <a:pt x="35261" y="88839"/>
                </a:lnTo>
                <a:cubicBezTo>
                  <a:pt x="38342" y="85758"/>
                  <a:pt x="42929" y="84854"/>
                  <a:pt x="46948" y="86529"/>
                </a:cubicBezTo>
                <a:cubicBezTo>
                  <a:pt x="50966" y="88203"/>
                  <a:pt x="53578" y="92121"/>
                  <a:pt x="53578" y="96441"/>
                </a:cubicBezTo>
                <a:lnTo>
                  <a:pt x="53578" y="117872"/>
                </a:lnTo>
                <a:lnTo>
                  <a:pt x="160734" y="117872"/>
                </a:lnTo>
                <a:cubicBezTo>
                  <a:pt x="166661" y="117872"/>
                  <a:pt x="171450" y="122660"/>
                  <a:pt x="171450" y="128588"/>
                </a:cubicBezTo>
                <a:cubicBezTo>
                  <a:pt x="171450" y="134515"/>
                  <a:pt x="166661" y="139303"/>
                  <a:pt x="160734" y="139303"/>
                </a:cubicBezTo>
                <a:lnTo>
                  <a:pt x="53578" y="139303"/>
                </a:lnTo>
                <a:lnTo>
                  <a:pt x="53578" y="160734"/>
                </a:lnTo>
                <a:cubicBezTo>
                  <a:pt x="53578" y="165054"/>
                  <a:pt x="50966" y="168972"/>
                  <a:pt x="46948" y="170646"/>
                </a:cubicBezTo>
                <a:cubicBezTo>
                  <a:pt x="42929" y="172321"/>
                  <a:pt x="38342" y="171383"/>
                  <a:pt x="35261" y="168336"/>
                </a:cubicBez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27520" y="262795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Interview Conversion Tracking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7520" y="293275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 how applications convert to interviews and offers with detailed funnel analysis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6010" y="3644276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3322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60807" y="39052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21431"/>
                </a:moveTo>
                <a:cubicBezTo>
                  <a:pt x="0" y="9611"/>
                  <a:pt x="9611" y="0"/>
                  <a:pt x="21431" y="0"/>
                </a:cubicBezTo>
                <a:lnTo>
                  <a:pt x="71493" y="0"/>
                </a:lnTo>
                <a:cubicBezTo>
                  <a:pt x="77186" y="0"/>
                  <a:pt x="82644" y="2244"/>
                  <a:pt x="86663" y="6262"/>
                </a:cubicBezTo>
                <a:lnTo>
                  <a:pt x="122326" y="41958"/>
                </a:lnTo>
                <a:cubicBezTo>
                  <a:pt x="126344" y="45977"/>
                  <a:pt x="128588" y="51435"/>
                  <a:pt x="128588" y="57128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21431"/>
                </a:lnTo>
                <a:close/>
                <a:moveTo>
                  <a:pt x="69652" y="19590"/>
                </a:moveTo>
                <a:lnTo>
                  <a:pt x="69652" y="50899"/>
                </a:lnTo>
                <a:cubicBezTo>
                  <a:pt x="69652" y="55353"/>
                  <a:pt x="73235" y="58936"/>
                  <a:pt x="77688" y="58936"/>
                </a:cubicBezTo>
                <a:lnTo>
                  <a:pt x="108998" y="58936"/>
                </a:lnTo>
                <a:lnTo>
                  <a:pt x="69652" y="19590"/>
                </a:lnTo>
                <a:close/>
                <a:moveTo>
                  <a:pt x="58601" y="147675"/>
                </a:moveTo>
                <a:cubicBezTo>
                  <a:pt x="61749" y="150822"/>
                  <a:pt x="66839" y="150822"/>
                  <a:pt x="69953" y="147675"/>
                </a:cubicBezTo>
                <a:lnTo>
                  <a:pt x="91384" y="126243"/>
                </a:lnTo>
                <a:cubicBezTo>
                  <a:pt x="94532" y="123096"/>
                  <a:pt x="94532" y="118006"/>
                  <a:pt x="91384" y="114892"/>
                </a:cubicBezTo>
                <a:cubicBezTo>
                  <a:pt x="88236" y="111777"/>
                  <a:pt x="83147" y="111744"/>
                  <a:pt x="80032" y="114892"/>
                </a:cubicBezTo>
                <a:lnTo>
                  <a:pt x="72330" y="122593"/>
                </a:lnTo>
                <a:lnTo>
                  <a:pt x="72330" y="93762"/>
                </a:lnTo>
                <a:cubicBezTo>
                  <a:pt x="72330" y="89308"/>
                  <a:pt x="68747" y="85725"/>
                  <a:pt x="64294" y="85725"/>
                </a:cubicBezTo>
                <a:cubicBezTo>
                  <a:pt x="59840" y="85725"/>
                  <a:pt x="56257" y="89308"/>
                  <a:pt x="56257" y="93762"/>
                </a:cubicBezTo>
                <a:lnTo>
                  <a:pt x="56257" y="122593"/>
                </a:lnTo>
                <a:lnTo>
                  <a:pt x="48555" y="114892"/>
                </a:lnTo>
                <a:cubicBezTo>
                  <a:pt x="45407" y="111744"/>
                  <a:pt x="40318" y="111744"/>
                  <a:pt x="37203" y="114892"/>
                </a:cubicBezTo>
                <a:cubicBezTo>
                  <a:pt x="34089" y="118039"/>
                  <a:pt x="34056" y="123129"/>
                  <a:pt x="37203" y="126243"/>
                </a:cubicBezTo>
                <a:lnTo>
                  <a:pt x="58635" y="147675"/>
                </a:ln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827520" y="3800475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Exportable Reports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7520" y="4105275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 and download reports for personal records, mentor discussions, or portfolio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010" y="4816800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32220" y="497299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460807" y="5077774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827520" y="4972999"/>
            <a:ext cx="4657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Actionable Insights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27520" y="5277799"/>
            <a:ext cx="46386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Data-driven recommendations for improving job search strategy and targeting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4810" y="6046474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>
                  <a:alpha val="20000"/>
                </a:srgbClr>
              </a:gs>
              <a:gs pos="100000">
                <a:srgbClr val="A78BFA">
                  <a:alpha val="10000"/>
                </a:srgbClr>
              </a:gs>
            </a:gsLst>
            <a:lin ang="0" scaled="1"/>
          </a:gradFill>
          <a:ln w="10160">
            <a:solidFill>
              <a:srgbClr val="8B5C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26732" y="616459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89297" y="35719"/>
                </a:moveTo>
                <a:cubicBezTo>
                  <a:pt x="91790" y="35719"/>
                  <a:pt x="94171" y="36761"/>
                  <a:pt x="95883" y="38621"/>
                </a:cubicBezTo>
                <a:lnTo>
                  <a:pt x="122337" y="67456"/>
                </a:lnTo>
                <a:lnTo>
                  <a:pt x="139526" y="50229"/>
                </a:lnTo>
                <a:cubicBezTo>
                  <a:pt x="143024" y="46732"/>
                  <a:pt x="148679" y="46732"/>
                  <a:pt x="152140" y="50229"/>
                </a:cubicBezTo>
                <a:lnTo>
                  <a:pt x="175952" y="74042"/>
                </a:lnTo>
                <a:cubicBezTo>
                  <a:pt x="177626" y="75716"/>
                  <a:pt x="178557" y="77986"/>
                  <a:pt x="178557" y="80367"/>
                </a:cubicBezTo>
                <a:lnTo>
                  <a:pt x="178557" y="122039"/>
                </a:lnTo>
                <a:cubicBezTo>
                  <a:pt x="178557" y="126988"/>
                  <a:pt x="174575" y="130969"/>
                  <a:pt x="169627" y="130969"/>
                </a:cubicBezTo>
                <a:lnTo>
                  <a:pt x="56517" y="130969"/>
                </a:lnTo>
                <a:cubicBezTo>
                  <a:pt x="51569" y="130969"/>
                  <a:pt x="47588" y="126988"/>
                  <a:pt x="47588" y="122039"/>
                </a:cubicBezTo>
                <a:lnTo>
                  <a:pt x="47588" y="80367"/>
                </a:lnTo>
                <a:cubicBezTo>
                  <a:pt x="47588" y="78135"/>
                  <a:pt x="48444" y="75977"/>
                  <a:pt x="49932" y="74340"/>
                </a:cubicBezTo>
                <a:lnTo>
                  <a:pt x="82674" y="38621"/>
                </a:lnTo>
                <a:cubicBezTo>
                  <a:pt x="84348" y="36761"/>
                  <a:pt x="86767" y="35719"/>
                  <a:pt x="89260" y="35719"/>
                </a:cubicBezTo>
                <a:close/>
              </a:path>
            </a:pathLst>
          </a:custGeom>
          <a:solidFill>
            <a:srgbClr val="A78B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55345" y="6164591"/>
            <a:ext cx="9058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Data-Driven Decisions: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Transform raw application data into actionable insights that help optimize your job search approach and increase success rates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6-02-01-23:44:14-d5vn9jj1huilq17cvp80.png"/>
          <p:cNvPicPr>
            <a:picLocks noChangeAspect="1"/>
          </p:cNvPicPr>
          <p:nvPr/>
        </p:nvPicPr>
        <p:blipFill>
          <a:blip r:embed="rId3"/>
          <a:srcRect l="16327" r="15646"/>
          <a:stretch/>
        </p:blipFill>
        <p:spPr>
          <a:xfrm>
            <a:off x="4897766" y="0"/>
            <a:ext cx="392398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76131" y="476250"/>
            <a:ext cx="27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428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Profile Management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Centralized profile and settings management</a:t>
            </a:r>
            <a:endParaRPr lang="en-US" sz="1600" dirty="0"/>
          </a:p>
        </p:txBody>
      </p:sp>
      <p:pic>
        <p:nvPicPr>
          <p:cNvPr id="8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76131" y="476250"/>
            <a:ext cx="27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779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Profile Management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control over personal information and preferences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2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26745" y="1560202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85892" y="2679"/>
                </a:moveTo>
                <a:cubicBezTo>
                  <a:pt x="108070" y="2679"/>
                  <a:pt x="126076" y="20685"/>
                  <a:pt x="126076" y="42863"/>
                </a:cubicBezTo>
                <a:cubicBezTo>
                  <a:pt x="126076" y="65040"/>
                  <a:pt x="108070" y="83046"/>
                  <a:pt x="85892" y="83046"/>
                </a:cubicBezTo>
                <a:cubicBezTo>
                  <a:pt x="63715" y="83046"/>
                  <a:pt x="45709" y="65040"/>
                  <a:pt x="45709" y="42863"/>
                </a:cubicBezTo>
                <a:cubicBezTo>
                  <a:pt x="45709" y="20685"/>
                  <a:pt x="63715" y="2679"/>
                  <a:pt x="85892" y="2679"/>
                </a:cubicBezTo>
                <a:close/>
                <a:moveTo>
                  <a:pt x="75914" y="101798"/>
                </a:moveTo>
                <a:lnTo>
                  <a:pt x="95804" y="101798"/>
                </a:lnTo>
                <a:lnTo>
                  <a:pt x="96307" y="101798"/>
                </a:lnTo>
                <a:cubicBezTo>
                  <a:pt x="91987" y="110773"/>
                  <a:pt x="93695" y="121287"/>
                  <a:pt x="100158" y="128420"/>
                </a:cubicBezTo>
                <a:cubicBezTo>
                  <a:pt x="93393" y="135888"/>
                  <a:pt x="91853" y="147105"/>
                  <a:pt x="97010" y="156348"/>
                </a:cubicBezTo>
                <a:lnTo>
                  <a:pt x="104544" y="169876"/>
                </a:lnTo>
                <a:cubicBezTo>
                  <a:pt x="104846" y="170412"/>
                  <a:pt x="105181" y="170948"/>
                  <a:pt x="105515" y="171450"/>
                </a:cubicBezTo>
                <a:lnTo>
                  <a:pt x="26153" y="171450"/>
                </a:lnTo>
                <a:cubicBezTo>
                  <a:pt x="20661" y="171450"/>
                  <a:pt x="16207" y="166996"/>
                  <a:pt x="16207" y="161505"/>
                </a:cubicBezTo>
                <a:cubicBezTo>
                  <a:pt x="16207" y="128521"/>
                  <a:pt x="42929" y="101798"/>
                  <a:pt x="75914" y="101798"/>
                </a:cubicBezTo>
                <a:close/>
                <a:moveTo>
                  <a:pt x="144862" y="82912"/>
                </a:moveTo>
                <a:cubicBezTo>
                  <a:pt x="144862" y="78458"/>
                  <a:pt x="148445" y="74875"/>
                  <a:pt x="152899" y="74875"/>
                </a:cubicBezTo>
                <a:lnTo>
                  <a:pt x="168972" y="74875"/>
                </a:lnTo>
                <a:cubicBezTo>
                  <a:pt x="173426" y="74875"/>
                  <a:pt x="177009" y="78458"/>
                  <a:pt x="177009" y="82912"/>
                </a:cubicBezTo>
                <a:lnTo>
                  <a:pt x="177009" y="84955"/>
                </a:lnTo>
                <a:cubicBezTo>
                  <a:pt x="177009" y="91284"/>
                  <a:pt x="185079" y="95938"/>
                  <a:pt x="190571" y="92791"/>
                </a:cubicBezTo>
                <a:lnTo>
                  <a:pt x="192245" y="91820"/>
                </a:lnTo>
                <a:cubicBezTo>
                  <a:pt x="196129" y="89576"/>
                  <a:pt x="201119" y="90949"/>
                  <a:pt x="203295" y="94867"/>
                </a:cubicBezTo>
                <a:lnTo>
                  <a:pt x="210796" y="108328"/>
                </a:lnTo>
                <a:cubicBezTo>
                  <a:pt x="212873" y="112079"/>
                  <a:pt x="211667" y="116767"/>
                  <a:pt x="208051" y="119044"/>
                </a:cubicBezTo>
                <a:lnTo>
                  <a:pt x="206477" y="120015"/>
                </a:lnTo>
                <a:cubicBezTo>
                  <a:pt x="201052" y="123397"/>
                  <a:pt x="201052" y="133376"/>
                  <a:pt x="206477" y="136792"/>
                </a:cubicBezTo>
                <a:lnTo>
                  <a:pt x="208017" y="137763"/>
                </a:lnTo>
                <a:cubicBezTo>
                  <a:pt x="211634" y="140040"/>
                  <a:pt x="212873" y="144728"/>
                  <a:pt x="210796" y="148478"/>
                </a:cubicBezTo>
                <a:lnTo>
                  <a:pt x="203262" y="162007"/>
                </a:lnTo>
                <a:cubicBezTo>
                  <a:pt x="201085" y="165925"/>
                  <a:pt x="196096" y="167331"/>
                  <a:pt x="192212" y="165054"/>
                </a:cubicBezTo>
                <a:lnTo>
                  <a:pt x="190571" y="164083"/>
                </a:lnTo>
                <a:cubicBezTo>
                  <a:pt x="185079" y="160902"/>
                  <a:pt x="177009" y="165590"/>
                  <a:pt x="177009" y="171919"/>
                </a:cubicBezTo>
                <a:lnTo>
                  <a:pt x="177009" y="173961"/>
                </a:lnTo>
                <a:cubicBezTo>
                  <a:pt x="177009" y="178415"/>
                  <a:pt x="173426" y="181998"/>
                  <a:pt x="168972" y="181998"/>
                </a:cubicBezTo>
                <a:lnTo>
                  <a:pt x="152899" y="181998"/>
                </a:lnTo>
                <a:cubicBezTo>
                  <a:pt x="148445" y="181998"/>
                  <a:pt x="144862" y="178415"/>
                  <a:pt x="144862" y="173961"/>
                </a:cubicBezTo>
                <a:lnTo>
                  <a:pt x="144862" y="171986"/>
                </a:lnTo>
                <a:cubicBezTo>
                  <a:pt x="144862" y="165623"/>
                  <a:pt x="136758" y="160935"/>
                  <a:pt x="131233" y="164116"/>
                </a:cubicBezTo>
                <a:lnTo>
                  <a:pt x="129626" y="165054"/>
                </a:lnTo>
                <a:cubicBezTo>
                  <a:pt x="125741" y="167298"/>
                  <a:pt x="120785" y="165925"/>
                  <a:pt x="118575" y="162007"/>
                </a:cubicBezTo>
                <a:lnTo>
                  <a:pt x="111007" y="148478"/>
                </a:lnTo>
                <a:cubicBezTo>
                  <a:pt x="108931" y="144728"/>
                  <a:pt x="110137" y="140006"/>
                  <a:pt x="113787" y="137729"/>
                </a:cubicBezTo>
                <a:lnTo>
                  <a:pt x="115260" y="136825"/>
                </a:lnTo>
                <a:cubicBezTo>
                  <a:pt x="120718" y="133443"/>
                  <a:pt x="120718" y="123397"/>
                  <a:pt x="115260" y="120015"/>
                </a:cubicBezTo>
                <a:lnTo>
                  <a:pt x="113753" y="119077"/>
                </a:lnTo>
                <a:cubicBezTo>
                  <a:pt x="110103" y="116800"/>
                  <a:pt x="108898" y="112079"/>
                  <a:pt x="110974" y="108328"/>
                </a:cubicBezTo>
                <a:lnTo>
                  <a:pt x="118508" y="94833"/>
                </a:lnTo>
                <a:cubicBezTo>
                  <a:pt x="120685" y="90915"/>
                  <a:pt x="125674" y="89542"/>
                  <a:pt x="129525" y="91786"/>
                </a:cubicBezTo>
                <a:lnTo>
                  <a:pt x="131132" y="92724"/>
                </a:lnTo>
                <a:cubicBezTo>
                  <a:pt x="136658" y="95905"/>
                  <a:pt x="144761" y="91217"/>
                  <a:pt x="144761" y="84854"/>
                </a:cubicBezTo>
                <a:lnTo>
                  <a:pt x="144761" y="82879"/>
                </a:lnTo>
                <a:close/>
                <a:moveTo>
                  <a:pt x="178315" y="128521"/>
                </a:moveTo>
                <a:cubicBezTo>
                  <a:pt x="178315" y="118910"/>
                  <a:pt x="170512" y="111108"/>
                  <a:pt x="160902" y="111108"/>
                </a:cubicBezTo>
                <a:cubicBezTo>
                  <a:pt x="151291" y="111108"/>
                  <a:pt x="143489" y="118910"/>
                  <a:pt x="143489" y="128521"/>
                </a:cubicBezTo>
                <a:cubicBezTo>
                  <a:pt x="143489" y="138131"/>
                  <a:pt x="151291" y="145933"/>
                  <a:pt x="160902" y="145933"/>
                </a:cubicBezTo>
                <a:cubicBezTo>
                  <a:pt x="170512" y="145933"/>
                  <a:pt x="178315" y="138131"/>
                  <a:pt x="178315" y="128521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27"/>
            <a:ext cx="4343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Centralized Settings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27"/>
            <a:ext cx="43243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Single location for managing all profile settings and personal information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25504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4112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8176" y="251603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7922" y="7267"/>
                </a:moveTo>
                <a:cubicBezTo>
                  <a:pt x="150588" y="-67"/>
                  <a:pt x="138734" y="-67"/>
                  <a:pt x="131400" y="7267"/>
                </a:cubicBezTo>
                <a:lnTo>
                  <a:pt x="123230" y="15437"/>
                </a:lnTo>
                <a:lnTo>
                  <a:pt x="156013" y="48220"/>
                </a:lnTo>
                <a:lnTo>
                  <a:pt x="164183" y="40050"/>
                </a:lnTo>
                <a:cubicBezTo>
                  <a:pt x="171517" y="32716"/>
                  <a:pt x="171517" y="20862"/>
                  <a:pt x="164183" y="13528"/>
                </a:cubicBezTo>
                <a:lnTo>
                  <a:pt x="157922" y="7267"/>
                </a:lnTo>
                <a:close/>
                <a:moveTo>
                  <a:pt x="57730" y="80936"/>
                </a:moveTo>
                <a:cubicBezTo>
                  <a:pt x="55688" y="82979"/>
                  <a:pt x="54114" y="85491"/>
                  <a:pt x="53210" y="88270"/>
                </a:cubicBezTo>
                <a:lnTo>
                  <a:pt x="43298" y="118006"/>
                </a:lnTo>
                <a:cubicBezTo>
                  <a:pt x="42327" y="120886"/>
                  <a:pt x="43097" y="124067"/>
                  <a:pt x="45240" y="126243"/>
                </a:cubicBezTo>
                <a:cubicBezTo>
                  <a:pt x="47383" y="128420"/>
                  <a:pt x="50564" y="129157"/>
                  <a:pt x="53478" y="128186"/>
                </a:cubicBezTo>
                <a:lnTo>
                  <a:pt x="83214" y="118274"/>
                </a:lnTo>
                <a:cubicBezTo>
                  <a:pt x="85959" y="117370"/>
                  <a:pt x="88471" y="115796"/>
                  <a:pt x="90547" y="113753"/>
                </a:cubicBezTo>
                <a:lnTo>
                  <a:pt x="144661" y="59572"/>
                </a:lnTo>
                <a:lnTo>
                  <a:pt x="111878" y="26789"/>
                </a:lnTo>
                <a:lnTo>
                  <a:pt x="57730" y="80936"/>
                </a:lnTo>
                <a:close/>
                <a:moveTo>
                  <a:pt x="32147" y="21431"/>
                </a:moveTo>
                <a:cubicBezTo>
                  <a:pt x="14399" y="21431"/>
                  <a:pt x="0" y="35830"/>
                  <a:pt x="0" y="53578"/>
                </a:cubicBezTo>
                <a:lnTo>
                  <a:pt x="0" y="139303"/>
                </a:lnTo>
                <a:cubicBezTo>
                  <a:pt x="0" y="157051"/>
                  <a:pt x="14399" y="171450"/>
                  <a:pt x="32147" y="171450"/>
                </a:cubicBezTo>
                <a:lnTo>
                  <a:pt x="117872" y="171450"/>
                </a:lnTo>
                <a:cubicBezTo>
                  <a:pt x="135620" y="171450"/>
                  <a:pt x="150019" y="157051"/>
                  <a:pt x="150019" y="139303"/>
                </a:cubicBezTo>
                <a:lnTo>
                  <a:pt x="150019" y="107156"/>
                </a:lnTo>
                <a:cubicBezTo>
                  <a:pt x="150019" y="101229"/>
                  <a:pt x="145230" y="96441"/>
                  <a:pt x="139303" y="96441"/>
                </a:cubicBezTo>
                <a:cubicBezTo>
                  <a:pt x="133376" y="96441"/>
                  <a:pt x="128588" y="101229"/>
                  <a:pt x="128588" y="107156"/>
                </a:cubicBezTo>
                <a:lnTo>
                  <a:pt x="128588" y="139303"/>
                </a:lnTo>
                <a:cubicBezTo>
                  <a:pt x="128588" y="145230"/>
                  <a:pt x="123799" y="150019"/>
                  <a:pt x="117872" y="150019"/>
                </a:cubicBezTo>
                <a:lnTo>
                  <a:pt x="32147" y="150019"/>
                </a:lnTo>
                <a:cubicBezTo>
                  <a:pt x="26220" y="150019"/>
                  <a:pt x="21431" y="145230"/>
                  <a:pt x="21431" y="139303"/>
                </a:cubicBezTo>
                <a:lnTo>
                  <a:pt x="21431" y="53578"/>
                </a:lnTo>
                <a:cubicBezTo>
                  <a:pt x="21431" y="47651"/>
                  <a:pt x="26220" y="42863"/>
                  <a:pt x="32147" y="42863"/>
                </a:cubicBezTo>
                <a:lnTo>
                  <a:pt x="64294" y="42863"/>
                </a:lnTo>
                <a:cubicBezTo>
                  <a:pt x="70221" y="42863"/>
                  <a:pt x="75009" y="38074"/>
                  <a:pt x="75009" y="32147"/>
                </a:cubicBezTo>
                <a:cubicBezTo>
                  <a:pt x="75009" y="26220"/>
                  <a:pt x="70221" y="21431"/>
                  <a:pt x="64294" y="21431"/>
                </a:cubicBezTo>
                <a:lnTo>
                  <a:pt x="32147" y="21431"/>
                </a:ln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41125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Editable Profile Fields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716057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Name, Email, Contact Information, and Professional Summary - all easily updatable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427582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5837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37461" y="3688556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75043" y="32515"/>
                </a:moveTo>
                <a:lnTo>
                  <a:pt x="75043" y="49124"/>
                </a:lnTo>
                <a:lnTo>
                  <a:pt x="75210" y="49292"/>
                </a:lnTo>
                <a:cubicBezTo>
                  <a:pt x="77387" y="21699"/>
                  <a:pt x="100459" y="0"/>
                  <a:pt x="128621" y="0"/>
                </a:cubicBezTo>
                <a:cubicBezTo>
                  <a:pt x="135352" y="0"/>
                  <a:pt x="141815" y="1239"/>
                  <a:pt x="147742" y="3516"/>
                </a:cubicBezTo>
                <a:cubicBezTo>
                  <a:pt x="151090" y="4789"/>
                  <a:pt x="151693" y="9041"/>
                  <a:pt x="149182" y="11586"/>
                </a:cubicBezTo>
                <a:lnTo>
                  <a:pt x="119479" y="41289"/>
                </a:lnTo>
                <a:cubicBezTo>
                  <a:pt x="118475" y="42293"/>
                  <a:pt x="117905" y="43666"/>
                  <a:pt x="117905" y="45073"/>
                </a:cubicBezTo>
                <a:lnTo>
                  <a:pt x="117905" y="58936"/>
                </a:lnTo>
                <a:cubicBezTo>
                  <a:pt x="117905" y="61883"/>
                  <a:pt x="120316" y="64294"/>
                  <a:pt x="123263" y="64294"/>
                </a:cubicBezTo>
                <a:lnTo>
                  <a:pt x="137127" y="64294"/>
                </a:lnTo>
                <a:cubicBezTo>
                  <a:pt x="138533" y="64294"/>
                  <a:pt x="139906" y="63724"/>
                  <a:pt x="140910" y="62720"/>
                </a:cubicBezTo>
                <a:lnTo>
                  <a:pt x="170613" y="33018"/>
                </a:lnTo>
                <a:cubicBezTo>
                  <a:pt x="173158" y="30473"/>
                  <a:pt x="177411" y="31109"/>
                  <a:pt x="178683" y="34457"/>
                </a:cubicBezTo>
                <a:cubicBezTo>
                  <a:pt x="180960" y="40385"/>
                  <a:pt x="182199" y="46847"/>
                  <a:pt x="182199" y="53578"/>
                </a:cubicBezTo>
                <a:cubicBezTo>
                  <a:pt x="182199" y="73871"/>
                  <a:pt x="170914" y="91552"/>
                  <a:pt x="154238" y="100626"/>
                </a:cubicBezTo>
                <a:lnTo>
                  <a:pt x="181529" y="127918"/>
                </a:lnTo>
                <a:cubicBezTo>
                  <a:pt x="187791" y="134180"/>
                  <a:pt x="187791" y="144360"/>
                  <a:pt x="181529" y="150655"/>
                </a:cubicBezTo>
                <a:lnTo>
                  <a:pt x="161404" y="170780"/>
                </a:lnTo>
                <a:cubicBezTo>
                  <a:pt x="155142" y="177042"/>
                  <a:pt x="144962" y="177042"/>
                  <a:pt x="138667" y="170780"/>
                </a:cubicBezTo>
                <a:lnTo>
                  <a:pt x="96474" y="128588"/>
                </a:lnTo>
                <a:cubicBezTo>
                  <a:pt x="87299" y="119412"/>
                  <a:pt x="85223" y="105850"/>
                  <a:pt x="90279" y="94666"/>
                </a:cubicBezTo>
                <a:lnTo>
                  <a:pt x="59907" y="64294"/>
                </a:lnTo>
                <a:lnTo>
                  <a:pt x="43298" y="64294"/>
                </a:lnTo>
                <a:cubicBezTo>
                  <a:pt x="39715" y="64294"/>
                  <a:pt x="36366" y="62519"/>
                  <a:pt x="34390" y="59539"/>
                </a:cubicBezTo>
                <a:lnTo>
                  <a:pt x="7836" y="19723"/>
                </a:lnTo>
                <a:cubicBezTo>
                  <a:pt x="6429" y="17614"/>
                  <a:pt x="6697" y="14767"/>
                  <a:pt x="8506" y="12959"/>
                </a:cubicBezTo>
                <a:lnTo>
                  <a:pt x="23708" y="-2244"/>
                </a:lnTo>
                <a:cubicBezTo>
                  <a:pt x="25517" y="-4052"/>
                  <a:pt x="28329" y="-4320"/>
                  <a:pt x="30473" y="-2913"/>
                </a:cubicBezTo>
                <a:lnTo>
                  <a:pt x="70288" y="23608"/>
                </a:lnTo>
                <a:cubicBezTo>
                  <a:pt x="73268" y="25584"/>
                  <a:pt x="75043" y="28932"/>
                  <a:pt x="75043" y="32515"/>
                </a:cubicBezTo>
                <a:close/>
                <a:moveTo>
                  <a:pt x="72197" y="99320"/>
                </a:moveTo>
                <a:cubicBezTo>
                  <a:pt x="70087" y="111710"/>
                  <a:pt x="73000" y="124804"/>
                  <a:pt x="81037" y="135285"/>
                </a:cubicBezTo>
                <a:lnTo>
                  <a:pt x="49225" y="167063"/>
                </a:lnTo>
                <a:cubicBezTo>
                  <a:pt x="39815" y="176473"/>
                  <a:pt x="24545" y="176473"/>
                  <a:pt x="15136" y="167063"/>
                </a:cubicBezTo>
                <a:cubicBezTo>
                  <a:pt x="5726" y="157654"/>
                  <a:pt x="5726" y="142384"/>
                  <a:pt x="15136" y="132974"/>
                </a:cubicBezTo>
                <a:lnTo>
                  <a:pt x="60476" y="87634"/>
                </a:lnTo>
                <a:lnTo>
                  <a:pt x="72197" y="99354"/>
                </a:ln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58378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Skills Management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388858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Add, remove, and organize skills with easy-to-use interface for profile optimization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600106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1020" y="475630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37461" y="4861080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6073" y="65566"/>
                </a:moveTo>
                <a:lnTo>
                  <a:pt x="86127" y="94398"/>
                </a:lnTo>
                <a:cubicBezTo>
                  <a:pt x="89408" y="95737"/>
                  <a:pt x="92891" y="96441"/>
                  <a:pt x="96441" y="96441"/>
                </a:cubicBezTo>
                <a:cubicBezTo>
                  <a:pt x="99990" y="96441"/>
                  <a:pt x="103473" y="95737"/>
                  <a:pt x="106754" y="94398"/>
                </a:cubicBezTo>
                <a:lnTo>
                  <a:pt x="187925" y="60979"/>
                </a:lnTo>
                <a:cubicBezTo>
                  <a:pt x="190939" y="59740"/>
                  <a:pt x="192881" y="56826"/>
                  <a:pt x="192881" y="53578"/>
                </a:cubicBezTo>
                <a:cubicBezTo>
                  <a:pt x="192881" y="50330"/>
                  <a:pt x="190939" y="47417"/>
                  <a:pt x="187925" y="46178"/>
                </a:cubicBezTo>
                <a:lnTo>
                  <a:pt x="106754" y="12758"/>
                </a:lnTo>
                <a:cubicBezTo>
                  <a:pt x="103473" y="11419"/>
                  <a:pt x="99990" y="10716"/>
                  <a:pt x="96441" y="10716"/>
                </a:cubicBezTo>
                <a:cubicBezTo>
                  <a:pt x="92891" y="10716"/>
                  <a:pt x="89408" y="11419"/>
                  <a:pt x="86127" y="12758"/>
                </a:cubicBezTo>
                <a:lnTo>
                  <a:pt x="4956" y="46178"/>
                </a:lnTo>
                <a:cubicBezTo>
                  <a:pt x="1942" y="47417"/>
                  <a:pt x="0" y="50330"/>
                  <a:pt x="0" y="53578"/>
                </a:cubicBezTo>
                <a:lnTo>
                  <a:pt x="0" y="152698"/>
                </a:lnTo>
                <a:cubicBezTo>
                  <a:pt x="0" y="157151"/>
                  <a:pt x="3583" y="160734"/>
                  <a:pt x="8037" y="160734"/>
                </a:cubicBezTo>
                <a:cubicBezTo>
                  <a:pt x="12490" y="160734"/>
                  <a:pt x="16073" y="157151"/>
                  <a:pt x="16073" y="152698"/>
                </a:cubicBezTo>
                <a:lnTo>
                  <a:pt x="16073" y="65566"/>
                </a:lnTo>
                <a:close/>
                <a:moveTo>
                  <a:pt x="32147" y="89576"/>
                </a:moveTo>
                <a:lnTo>
                  <a:pt x="32147" y="128588"/>
                </a:lnTo>
                <a:cubicBezTo>
                  <a:pt x="32147" y="146335"/>
                  <a:pt x="60945" y="160734"/>
                  <a:pt x="96441" y="160734"/>
                </a:cubicBezTo>
                <a:cubicBezTo>
                  <a:pt x="131936" y="160734"/>
                  <a:pt x="160734" y="146335"/>
                  <a:pt x="160734" y="128588"/>
                </a:cubicBezTo>
                <a:lnTo>
                  <a:pt x="160734" y="89542"/>
                </a:lnTo>
                <a:lnTo>
                  <a:pt x="112882" y="109266"/>
                </a:lnTo>
                <a:cubicBezTo>
                  <a:pt x="107659" y="111409"/>
                  <a:pt x="102100" y="112514"/>
                  <a:pt x="96441" y="112514"/>
                </a:cubicBezTo>
                <a:cubicBezTo>
                  <a:pt x="90781" y="112514"/>
                  <a:pt x="85223" y="111409"/>
                  <a:pt x="79999" y="109266"/>
                </a:cubicBezTo>
                <a:lnTo>
                  <a:pt x="32147" y="89542"/>
                </a:ln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36320" y="4756305"/>
            <a:ext cx="4819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Experience &amp; Education Tracking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6320" y="5061105"/>
            <a:ext cx="48006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history management for work experience and educational background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1299210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32220" y="145542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39376" y="156020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7520" y="1455427"/>
            <a:ext cx="4705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Account Security Settings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27520" y="1760227"/>
            <a:ext cx="46863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Password change functionality and security preferences for account protection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2255040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32220" y="241125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50092" y="2516032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75009" y="0"/>
                </a:moveTo>
                <a:cubicBezTo>
                  <a:pt x="69082" y="0"/>
                  <a:pt x="64294" y="4789"/>
                  <a:pt x="64294" y="10716"/>
                </a:cubicBezTo>
                <a:lnTo>
                  <a:pt x="64294" y="11787"/>
                </a:lnTo>
                <a:cubicBezTo>
                  <a:pt x="39849" y="16743"/>
                  <a:pt x="21431" y="38375"/>
                  <a:pt x="21431" y="64294"/>
                </a:cubicBezTo>
                <a:lnTo>
                  <a:pt x="21431" y="71560"/>
                </a:lnTo>
                <a:cubicBezTo>
                  <a:pt x="21431" y="87667"/>
                  <a:pt x="15939" y="103305"/>
                  <a:pt x="5894" y="115896"/>
                </a:cubicBezTo>
                <a:lnTo>
                  <a:pt x="2612" y="119982"/>
                </a:lnTo>
                <a:cubicBezTo>
                  <a:pt x="904" y="122091"/>
                  <a:pt x="0" y="124703"/>
                  <a:pt x="0" y="127415"/>
                </a:cubicBezTo>
                <a:cubicBezTo>
                  <a:pt x="0" y="133979"/>
                  <a:pt x="5324" y="139303"/>
                  <a:pt x="11888" y="139303"/>
                </a:cubicBezTo>
                <a:lnTo>
                  <a:pt x="138098" y="139303"/>
                </a:lnTo>
                <a:cubicBezTo>
                  <a:pt x="144661" y="139303"/>
                  <a:pt x="149985" y="133979"/>
                  <a:pt x="149985" y="127415"/>
                </a:cubicBezTo>
                <a:cubicBezTo>
                  <a:pt x="149985" y="124703"/>
                  <a:pt x="149081" y="122091"/>
                  <a:pt x="147373" y="119982"/>
                </a:cubicBezTo>
                <a:lnTo>
                  <a:pt x="144092" y="115896"/>
                </a:lnTo>
                <a:cubicBezTo>
                  <a:pt x="134079" y="103305"/>
                  <a:pt x="128588" y="87667"/>
                  <a:pt x="128588" y="71560"/>
                </a:cubicBezTo>
                <a:lnTo>
                  <a:pt x="128588" y="64294"/>
                </a:lnTo>
                <a:cubicBezTo>
                  <a:pt x="128588" y="38375"/>
                  <a:pt x="110170" y="16743"/>
                  <a:pt x="85725" y="11787"/>
                </a:cubicBezTo>
                <a:lnTo>
                  <a:pt x="85725" y="10716"/>
                </a:lnTo>
                <a:cubicBezTo>
                  <a:pt x="85725" y="4789"/>
                  <a:pt x="80936" y="0"/>
                  <a:pt x="75009" y="0"/>
                </a:cubicBezTo>
                <a:close/>
                <a:moveTo>
                  <a:pt x="54248" y="155377"/>
                </a:moveTo>
                <a:cubicBezTo>
                  <a:pt x="56625" y="164619"/>
                  <a:pt x="65030" y="171450"/>
                  <a:pt x="75009" y="171450"/>
                </a:cubicBezTo>
                <a:cubicBezTo>
                  <a:pt x="84988" y="171450"/>
                  <a:pt x="93393" y="164619"/>
                  <a:pt x="95771" y="155377"/>
                </a:cubicBezTo>
                <a:lnTo>
                  <a:pt x="54248" y="155377"/>
                </a:ln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27520" y="2411257"/>
            <a:ext cx="459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Notification Preferences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7520" y="2716057"/>
            <a:ext cx="4572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Customize notification settings for job alerts, reminders, and system updates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6010" y="3210889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332220" y="33670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28661" y="347186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32314" y="0"/>
                </a:moveTo>
                <a:cubicBezTo>
                  <a:pt x="20494" y="0"/>
                  <a:pt x="10883" y="9611"/>
                  <a:pt x="10883" y="21431"/>
                </a:cubicBezTo>
                <a:lnTo>
                  <a:pt x="10883" y="150019"/>
                </a:lnTo>
                <a:cubicBezTo>
                  <a:pt x="10883" y="161839"/>
                  <a:pt x="20494" y="171450"/>
                  <a:pt x="32314" y="171450"/>
                </a:cubicBezTo>
                <a:lnTo>
                  <a:pt x="118039" y="171450"/>
                </a:lnTo>
                <a:cubicBezTo>
                  <a:pt x="129860" y="171450"/>
                  <a:pt x="139471" y="161839"/>
                  <a:pt x="139471" y="150019"/>
                </a:cubicBezTo>
                <a:lnTo>
                  <a:pt x="139471" y="117872"/>
                </a:lnTo>
                <a:lnTo>
                  <a:pt x="165623" y="117872"/>
                </a:lnTo>
                <a:lnTo>
                  <a:pt x="155243" y="128253"/>
                </a:lnTo>
                <a:cubicBezTo>
                  <a:pt x="152095" y="131400"/>
                  <a:pt x="152095" y="136490"/>
                  <a:pt x="155243" y="139605"/>
                </a:cubicBezTo>
                <a:cubicBezTo>
                  <a:pt x="158390" y="142719"/>
                  <a:pt x="163480" y="142752"/>
                  <a:pt x="166594" y="139605"/>
                </a:cubicBezTo>
                <a:lnTo>
                  <a:pt x="190705" y="115494"/>
                </a:lnTo>
                <a:cubicBezTo>
                  <a:pt x="193852" y="112347"/>
                  <a:pt x="193852" y="107257"/>
                  <a:pt x="190705" y="104142"/>
                </a:cubicBezTo>
                <a:lnTo>
                  <a:pt x="166594" y="80032"/>
                </a:lnTo>
                <a:cubicBezTo>
                  <a:pt x="163447" y="76885"/>
                  <a:pt x="158357" y="76885"/>
                  <a:pt x="155243" y="80032"/>
                </a:cubicBezTo>
                <a:cubicBezTo>
                  <a:pt x="152128" y="83180"/>
                  <a:pt x="152095" y="88270"/>
                  <a:pt x="155243" y="91384"/>
                </a:cubicBezTo>
                <a:lnTo>
                  <a:pt x="165623" y="101765"/>
                </a:lnTo>
                <a:lnTo>
                  <a:pt x="139471" y="101765"/>
                </a:lnTo>
                <a:lnTo>
                  <a:pt x="139471" y="57061"/>
                </a:lnTo>
                <a:cubicBezTo>
                  <a:pt x="139471" y="51368"/>
                  <a:pt x="137227" y="45910"/>
                  <a:pt x="133209" y="41891"/>
                </a:cubicBezTo>
                <a:lnTo>
                  <a:pt x="97512" y="6262"/>
                </a:lnTo>
                <a:cubicBezTo>
                  <a:pt x="93494" y="2244"/>
                  <a:pt x="88069" y="0"/>
                  <a:pt x="82376" y="0"/>
                </a:cubicBezTo>
                <a:lnTo>
                  <a:pt x="32314" y="0"/>
                </a:lnTo>
                <a:close/>
                <a:moveTo>
                  <a:pt x="119881" y="58936"/>
                </a:moveTo>
                <a:lnTo>
                  <a:pt x="88571" y="58936"/>
                </a:lnTo>
                <a:cubicBezTo>
                  <a:pt x="84118" y="58936"/>
                  <a:pt x="80535" y="55353"/>
                  <a:pt x="80535" y="50899"/>
                </a:cubicBezTo>
                <a:lnTo>
                  <a:pt x="80535" y="19590"/>
                </a:lnTo>
                <a:lnTo>
                  <a:pt x="119881" y="58936"/>
                </a:lnTo>
                <a:close/>
                <a:moveTo>
                  <a:pt x="75177" y="109835"/>
                </a:moveTo>
                <a:cubicBezTo>
                  <a:pt x="75177" y="105381"/>
                  <a:pt x="78760" y="101798"/>
                  <a:pt x="83214" y="101798"/>
                </a:cubicBezTo>
                <a:lnTo>
                  <a:pt x="118039" y="101798"/>
                </a:lnTo>
                <a:lnTo>
                  <a:pt x="118039" y="117872"/>
                </a:lnTo>
                <a:lnTo>
                  <a:pt x="83214" y="117872"/>
                </a:lnTo>
                <a:cubicBezTo>
                  <a:pt x="78760" y="117872"/>
                  <a:pt x="75177" y="114289"/>
                  <a:pt x="75177" y="109835"/>
                </a:cubicBez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827520" y="3367088"/>
            <a:ext cx="4543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Export Option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7520" y="3671888"/>
            <a:ext cx="45243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Export personal data for privacy compliance, backup, or migration purposes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010" y="4166719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32220" y="43229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428661" y="442769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71584" y="80367"/>
                </a:moveTo>
                <a:lnTo>
                  <a:pt x="112648" y="80367"/>
                </a:lnTo>
                <a:cubicBezTo>
                  <a:pt x="106721" y="80367"/>
                  <a:pt x="101932" y="75579"/>
                  <a:pt x="101932" y="69652"/>
                </a:cubicBezTo>
                <a:lnTo>
                  <a:pt x="101932" y="10716"/>
                </a:lnTo>
                <a:cubicBezTo>
                  <a:pt x="101932" y="4789"/>
                  <a:pt x="106754" y="-67"/>
                  <a:pt x="112615" y="703"/>
                </a:cubicBezTo>
                <a:cubicBezTo>
                  <a:pt x="148445" y="5458"/>
                  <a:pt x="176841" y="33855"/>
                  <a:pt x="181596" y="69685"/>
                </a:cubicBezTo>
                <a:cubicBezTo>
                  <a:pt x="182367" y="75545"/>
                  <a:pt x="177511" y="80367"/>
                  <a:pt x="171584" y="80367"/>
                </a:cubicBezTo>
                <a:close/>
                <a:moveTo>
                  <a:pt x="74541" y="12457"/>
                </a:moveTo>
                <a:cubicBezTo>
                  <a:pt x="80602" y="11184"/>
                  <a:pt x="85859" y="16140"/>
                  <a:pt x="85859" y="22335"/>
                </a:cubicBezTo>
                <a:lnTo>
                  <a:pt x="85859" y="88404"/>
                </a:lnTo>
                <a:cubicBezTo>
                  <a:pt x="85859" y="90279"/>
                  <a:pt x="86529" y="92087"/>
                  <a:pt x="87701" y="93527"/>
                </a:cubicBezTo>
                <a:lnTo>
                  <a:pt x="131936" y="146905"/>
                </a:lnTo>
                <a:cubicBezTo>
                  <a:pt x="135854" y="151626"/>
                  <a:pt x="135017" y="158759"/>
                  <a:pt x="129626" y="161672"/>
                </a:cubicBezTo>
                <a:cubicBezTo>
                  <a:pt x="118207" y="167900"/>
                  <a:pt x="105114" y="171450"/>
                  <a:pt x="91217" y="171450"/>
                </a:cubicBezTo>
                <a:cubicBezTo>
                  <a:pt x="46847" y="171450"/>
                  <a:pt x="10850" y="135452"/>
                  <a:pt x="10850" y="91083"/>
                </a:cubicBezTo>
                <a:cubicBezTo>
                  <a:pt x="10850" y="52406"/>
                  <a:pt x="38141" y="20125"/>
                  <a:pt x="74541" y="12457"/>
                </a:cubicBezTo>
                <a:close/>
                <a:moveTo>
                  <a:pt x="159998" y="96441"/>
                </a:moveTo>
                <a:lnTo>
                  <a:pt x="181429" y="96441"/>
                </a:lnTo>
                <a:cubicBezTo>
                  <a:pt x="187624" y="96441"/>
                  <a:pt x="192580" y="101698"/>
                  <a:pt x="191307" y="107759"/>
                </a:cubicBezTo>
                <a:cubicBezTo>
                  <a:pt x="187892" y="123966"/>
                  <a:pt x="179587" y="138366"/>
                  <a:pt x="168001" y="149349"/>
                </a:cubicBezTo>
                <a:cubicBezTo>
                  <a:pt x="163882" y="153267"/>
                  <a:pt x="157419" y="152430"/>
                  <a:pt x="153803" y="148043"/>
                </a:cubicBezTo>
                <a:lnTo>
                  <a:pt x="125540" y="113987"/>
                </a:lnTo>
                <a:cubicBezTo>
                  <a:pt x="119747" y="106989"/>
                  <a:pt x="124737" y="96441"/>
                  <a:pt x="133778" y="96441"/>
                </a:cubicBezTo>
                <a:lnTo>
                  <a:pt x="159964" y="96441"/>
                </a:ln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827520" y="4322918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Profile Completeness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27520" y="4627718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 indicator encouraging users to complete their profile for better job matching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4810" y="6046474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>
                  <a:alpha val="20000"/>
                </a:srgbClr>
              </a:gs>
              <a:gs pos="100000">
                <a:srgbClr val="60A5FA">
                  <a:alpha val="10000"/>
                </a:srgbClr>
              </a:gs>
            </a:gsLst>
            <a:lin ang="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14826" y="616459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10579" y="190500"/>
                </a:lnTo>
                <a:cubicBezTo>
                  <a:pt x="97110" y="174650"/>
                  <a:pt x="89297" y="154223"/>
                  <a:pt x="89297" y="132606"/>
                </a:cubicBezTo>
                <a:lnTo>
                  <a:pt x="89297" y="121034"/>
                </a:lnTo>
                <a:cubicBezTo>
                  <a:pt x="89297" y="118318"/>
                  <a:pt x="89669" y="115639"/>
                  <a:pt x="90376" y="113109"/>
                </a:cubicBezTo>
                <a:lnTo>
                  <a:pt x="72293" y="113109"/>
                </a:lnTo>
                <a:close/>
                <a:moveTo>
                  <a:pt x="165683" y="181756"/>
                </a:moveTo>
                <a:lnTo>
                  <a:pt x="160734" y="184100"/>
                </a:lnTo>
                <a:lnTo>
                  <a:pt x="160734" y="114114"/>
                </a:lnTo>
                <a:lnTo>
                  <a:pt x="196453" y="126020"/>
                </a:lnTo>
                <a:lnTo>
                  <a:pt x="196453" y="133313"/>
                </a:lnTo>
                <a:cubicBezTo>
                  <a:pt x="196453" y="154074"/>
                  <a:pt x="184472" y="172938"/>
                  <a:pt x="165683" y="181794"/>
                </a:cubicBezTo>
                <a:close/>
                <a:moveTo>
                  <a:pt x="156976" y="96552"/>
                </a:moveTo>
                <a:lnTo>
                  <a:pt x="115305" y="110430"/>
                </a:lnTo>
                <a:cubicBezTo>
                  <a:pt x="110430" y="112068"/>
                  <a:pt x="107156" y="116607"/>
                  <a:pt x="107156" y="121741"/>
                </a:cubicBezTo>
                <a:lnTo>
                  <a:pt x="107156" y="133313"/>
                </a:lnTo>
                <a:cubicBezTo>
                  <a:pt x="107156" y="160995"/>
                  <a:pt x="123155" y="186184"/>
                  <a:pt x="148158" y="197941"/>
                </a:cubicBezTo>
                <a:lnTo>
                  <a:pt x="155042" y="201178"/>
                </a:lnTo>
                <a:cubicBezTo>
                  <a:pt x="156828" y="201997"/>
                  <a:pt x="158762" y="202443"/>
                  <a:pt x="160697" y="202443"/>
                </a:cubicBezTo>
                <a:cubicBezTo>
                  <a:pt x="162632" y="202443"/>
                  <a:pt x="164604" y="201997"/>
                  <a:pt x="166353" y="201178"/>
                </a:cubicBezTo>
                <a:lnTo>
                  <a:pt x="173236" y="197941"/>
                </a:lnTo>
                <a:cubicBezTo>
                  <a:pt x="198313" y="186147"/>
                  <a:pt x="214313" y="160958"/>
                  <a:pt x="214313" y="133276"/>
                </a:cubicBezTo>
                <a:lnTo>
                  <a:pt x="214313" y="121704"/>
                </a:lnTo>
                <a:cubicBezTo>
                  <a:pt x="214313" y="116570"/>
                  <a:pt x="211038" y="112030"/>
                  <a:pt x="206164" y="110393"/>
                </a:cubicBezTo>
                <a:lnTo>
                  <a:pt x="164492" y="96515"/>
                </a:lnTo>
                <a:cubicBezTo>
                  <a:pt x="162037" y="95696"/>
                  <a:pt x="159395" y="95696"/>
                  <a:pt x="156976" y="96515"/>
                </a:cubicBezTo>
                <a:close/>
              </a:path>
            </a:pathLst>
          </a:custGeom>
          <a:solidFill>
            <a:srgbClr val="60A5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55345" y="6164591"/>
            <a:ext cx="631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Control: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Complete transparency and control over personal data with easy-to-use management 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76131" y="476250"/>
            <a:ext cx="27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3562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Admin Control Panel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System-wide management interface</a:t>
            </a:r>
            <a:endParaRPr lang="en-US" sz="1600" dirty="0"/>
          </a:p>
        </p:txBody>
      </p:sp>
      <p:pic>
        <p:nvPicPr>
          <p:cNvPr id="7" name="Image 0" descr="https://statics.moonshot.cn/kimi-ppt/html-gen/static/image-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  <p:pic>
        <p:nvPicPr>
          <p:cNvPr id="8" name="Image 1" descr="https://kimi-img.moonshot.cn/pub/slides/26-02-01-23:46:10-d5vnagj1huilq17d00d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03" y="1216487"/>
            <a:ext cx="12056697" cy="56343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476131" y="476250"/>
            <a:ext cx="276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7067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Admin Control Panel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system administration and oversight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2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48176" y="156020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2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Overview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27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Dashboard displaying Total Users, Total Applications, and Active Sessions in real-time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471734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26745" y="2732726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07156" y="75009"/>
                </a:moveTo>
                <a:cubicBezTo>
                  <a:pt x="126377" y="75009"/>
                  <a:pt x="141982" y="59404"/>
                  <a:pt x="141982" y="40184"/>
                </a:cubicBezTo>
                <a:cubicBezTo>
                  <a:pt x="141982" y="20963"/>
                  <a:pt x="126377" y="5358"/>
                  <a:pt x="107156" y="5358"/>
                </a:cubicBezTo>
                <a:cubicBezTo>
                  <a:pt x="87935" y="5358"/>
                  <a:pt x="72330" y="20963"/>
                  <a:pt x="72330" y="40184"/>
                </a:cubicBezTo>
                <a:cubicBezTo>
                  <a:pt x="72330" y="59404"/>
                  <a:pt x="87935" y="75009"/>
                  <a:pt x="107156" y="75009"/>
                </a:cubicBezTo>
                <a:close/>
                <a:moveTo>
                  <a:pt x="32147" y="77688"/>
                </a:moveTo>
                <a:cubicBezTo>
                  <a:pt x="45454" y="77688"/>
                  <a:pt x="56257" y="66885"/>
                  <a:pt x="56257" y="53578"/>
                </a:cubicBezTo>
                <a:cubicBezTo>
                  <a:pt x="56257" y="40271"/>
                  <a:pt x="45454" y="29468"/>
                  <a:pt x="32147" y="29468"/>
                </a:cubicBezTo>
                <a:cubicBezTo>
                  <a:pt x="18840" y="29468"/>
                  <a:pt x="8037" y="40271"/>
                  <a:pt x="8037" y="53578"/>
                </a:cubicBezTo>
                <a:cubicBezTo>
                  <a:pt x="8037" y="66885"/>
                  <a:pt x="18840" y="77688"/>
                  <a:pt x="32147" y="77688"/>
                </a:cubicBezTo>
                <a:close/>
                <a:moveTo>
                  <a:pt x="0" y="139303"/>
                </a:moveTo>
                <a:lnTo>
                  <a:pt x="0" y="150019"/>
                </a:lnTo>
                <a:cubicBezTo>
                  <a:pt x="0" y="155946"/>
                  <a:pt x="4789" y="160734"/>
                  <a:pt x="10716" y="160734"/>
                </a:cubicBezTo>
                <a:lnTo>
                  <a:pt x="39748" y="160734"/>
                </a:lnTo>
                <a:cubicBezTo>
                  <a:pt x="38308" y="157453"/>
                  <a:pt x="37505" y="153836"/>
                  <a:pt x="37505" y="150019"/>
                </a:cubicBezTo>
                <a:lnTo>
                  <a:pt x="37505" y="144661"/>
                </a:lnTo>
                <a:cubicBezTo>
                  <a:pt x="37505" y="126846"/>
                  <a:pt x="44202" y="110572"/>
                  <a:pt x="55219" y="98249"/>
                </a:cubicBezTo>
                <a:cubicBezTo>
                  <a:pt x="51301" y="97077"/>
                  <a:pt x="47149" y="96441"/>
                  <a:pt x="42863" y="96441"/>
                </a:cubicBezTo>
                <a:cubicBezTo>
                  <a:pt x="19188" y="96441"/>
                  <a:pt x="0" y="115628"/>
                  <a:pt x="0" y="139303"/>
                </a:cubicBezTo>
                <a:close/>
                <a:moveTo>
                  <a:pt x="206276" y="53578"/>
                </a:moveTo>
                <a:cubicBezTo>
                  <a:pt x="206276" y="40271"/>
                  <a:pt x="195472" y="29468"/>
                  <a:pt x="182166" y="29468"/>
                </a:cubicBezTo>
                <a:cubicBezTo>
                  <a:pt x="168859" y="29468"/>
                  <a:pt x="158055" y="40271"/>
                  <a:pt x="158055" y="53578"/>
                </a:cubicBezTo>
                <a:cubicBezTo>
                  <a:pt x="158055" y="66885"/>
                  <a:pt x="168859" y="77688"/>
                  <a:pt x="182166" y="77688"/>
                </a:cubicBezTo>
                <a:cubicBezTo>
                  <a:pt x="195472" y="77688"/>
                  <a:pt x="206276" y="66885"/>
                  <a:pt x="206276" y="53578"/>
                </a:cubicBezTo>
                <a:close/>
                <a:moveTo>
                  <a:pt x="53578" y="144661"/>
                </a:moveTo>
                <a:lnTo>
                  <a:pt x="53578" y="150019"/>
                </a:lnTo>
                <a:cubicBezTo>
                  <a:pt x="53578" y="155946"/>
                  <a:pt x="58367" y="160734"/>
                  <a:pt x="64294" y="160734"/>
                </a:cubicBezTo>
                <a:lnTo>
                  <a:pt x="116800" y="160734"/>
                </a:lnTo>
                <a:cubicBezTo>
                  <a:pt x="114423" y="153501"/>
                  <a:pt x="114691" y="145866"/>
                  <a:pt x="120383" y="139303"/>
                </a:cubicBezTo>
                <a:cubicBezTo>
                  <a:pt x="115695" y="133878"/>
                  <a:pt x="113519" y="126009"/>
                  <a:pt x="116566" y="118106"/>
                </a:cubicBezTo>
                <a:cubicBezTo>
                  <a:pt x="118776" y="112380"/>
                  <a:pt x="121890" y="107022"/>
                  <a:pt x="125741" y="102267"/>
                </a:cubicBezTo>
                <a:cubicBezTo>
                  <a:pt x="127549" y="100057"/>
                  <a:pt x="129626" y="98349"/>
                  <a:pt x="131869" y="97110"/>
                </a:cubicBezTo>
                <a:cubicBezTo>
                  <a:pt x="124469" y="93259"/>
                  <a:pt x="116064" y="91083"/>
                  <a:pt x="107156" y="91083"/>
                </a:cubicBezTo>
                <a:cubicBezTo>
                  <a:pt x="77554" y="91083"/>
                  <a:pt x="53578" y="115059"/>
                  <a:pt x="53578" y="144661"/>
                </a:cubicBezTo>
                <a:close/>
                <a:moveTo>
                  <a:pt x="209156" y="129893"/>
                </a:moveTo>
                <a:cubicBezTo>
                  <a:pt x="211265" y="128688"/>
                  <a:pt x="212337" y="126176"/>
                  <a:pt x="211433" y="123866"/>
                </a:cubicBezTo>
                <a:cubicBezTo>
                  <a:pt x="209825" y="119714"/>
                  <a:pt x="207582" y="115796"/>
                  <a:pt x="204769" y="112347"/>
                </a:cubicBezTo>
                <a:cubicBezTo>
                  <a:pt x="203229" y="110438"/>
                  <a:pt x="200516" y="110103"/>
                  <a:pt x="198406" y="111342"/>
                </a:cubicBezTo>
                <a:cubicBezTo>
                  <a:pt x="191106" y="115561"/>
                  <a:pt x="182132" y="110404"/>
                  <a:pt x="182132" y="101932"/>
                </a:cubicBezTo>
                <a:cubicBezTo>
                  <a:pt x="182132" y="99488"/>
                  <a:pt x="180491" y="97311"/>
                  <a:pt x="178080" y="96943"/>
                </a:cubicBezTo>
                <a:cubicBezTo>
                  <a:pt x="173761" y="96273"/>
                  <a:pt x="169106" y="96273"/>
                  <a:pt x="164786" y="96943"/>
                </a:cubicBezTo>
                <a:cubicBezTo>
                  <a:pt x="162375" y="97311"/>
                  <a:pt x="160734" y="99488"/>
                  <a:pt x="160734" y="101932"/>
                </a:cubicBezTo>
                <a:cubicBezTo>
                  <a:pt x="160734" y="110371"/>
                  <a:pt x="151760" y="115561"/>
                  <a:pt x="144460" y="111342"/>
                </a:cubicBezTo>
                <a:cubicBezTo>
                  <a:pt x="142350" y="110137"/>
                  <a:pt x="139638" y="110471"/>
                  <a:pt x="138098" y="112347"/>
                </a:cubicBezTo>
                <a:cubicBezTo>
                  <a:pt x="135285" y="115796"/>
                  <a:pt x="133041" y="119714"/>
                  <a:pt x="131434" y="123866"/>
                </a:cubicBezTo>
                <a:cubicBezTo>
                  <a:pt x="130563" y="126143"/>
                  <a:pt x="131601" y="128654"/>
                  <a:pt x="133711" y="129860"/>
                </a:cubicBezTo>
                <a:cubicBezTo>
                  <a:pt x="141044" y="134079"/>
                  <a:pt x="141044" y="144427"/>
                  <a:pt x="133711" y="148679"/>
                </a:cubicBezTo>
                <a:cubicBezTo>
                  <a:pt x="131601" y="149885"/>
                  <a:pt x="130530" y="152396"/>
                  <a:pt x="131434" y="154673"/>
                </a:cubicBezTo>
                <a:cubicBezTo>
                  <a:pt x="133041" y="158826"/>
                  <a:pt x="135285" y="162744"/>
                  <a:pt x="138098" y="166193"/>
                </a:cubicBezTo>
                <a:cubicBezTo>
                  <a:pt x="139638" y="168101"/>
                  <a:pt x="142350" y="168436"/>
                  <a:pt x="144460" y="167197"/>
                </a:cubicBezTo>
                <a:cubicBezTo>
                  <a:pt x="151760" y="162978"/>
                  <a:pt x="160734" y="168168"/>
                  <a:pt x="160734" y="176607"/>
                </a:cubicBezTo>
                <a:cubicBezTo>
                  <a:pt x="160734" y="179051"/>
                  <a:pt x="162375" y="181228"/>
                  <a:pt x="164786" y="181596"/>
                </a:cubicBezTo>
                <a:cubicBezTo>
                  <a:pt x="169106" y="182266"/>
                  <a:pt x="173761" y="182266"/>
                  <a:pt x="178080" y="181596"/>
                </a:cubicBezTo>
                <a:cubicBezTo>
                  <a:pt x="180491" y="181228"/>
                  <a:pt x="182132" y="179051"/>
                  <a:pt x="182132" y="176607"/>
                </a:cubicBezTo>
                <a:cubicBezTo>
                  <a:pt x="182132" y="168168"/>
                  <a:pt x="191106" y="162978"/>
                  <a:pt x="198406" y="167197"/>
                </a:cubicBezTo>
                <a:cubicBezTo>
                  <a:pt x="200516" y="168403"/>
                  <a:pt x="203229" y="168068"/>
                  <a:pt x="204769" y="166193"/>
                </a:cubicBezTo>
                <a:cubicBezTo>
                  <a:pt x="207582" y="162744"/>
                  <a:pt x="209825" y="158826"/>
                  <a:pt x="211433" y="154673"/>
                </a:cubicBezTo>
                <a:cubicBezTo>
                  <a:pt x="212303" y="152396"/>
                  <a:pt x="211265" y="149885"/>
                  <a:pt x="209156" y="148679"/>
                </a:cubicBezTo>
                <a:cubicBezTo>
                  <a:pt x="201822" y="144460"/>
                  <a:pt x="201822" y="134113"/>
                  <a:pt x="209156" y="129860"/>
                </a:cubicBezTo>
                <a:close/>
                <a:moveTo>
                  <a:pt x="158055" y="139303"/>
                </a:moveTo>
                <a:cubicBezTo>
                  <a:pt x="158055" y="131910"/>
                  <a:pt x="164057" y="125909"/>
                  <a:pt x="171450" y="125909"/>
                </a:cubicBezTo>
                <a:cubicBezTo>
                  <a:pt x="178843" y="125909"/>
                  <a:pt x="184845" y="131910"/>
                  <a:pt x="184845" y="139303"/>
                </a:cubicBezTo>
                <a:cubicBezTo>
                  <a:pt x="184845" y="146696"/>
                  <a:pt x="178843" y="152698"/>
                  <a:pt x="171450" y="152698"/>
                </a:cubicBezTo>
                <a:cubicBezTo>
                  <a:pt x="164057" y="152698"/>
                  <a:pt x="158055" y="146696"/>
                  <a:pt x="158055" y="139303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62795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Management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93275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Suspend, Activate, Delete users, and Grant/Revoke Admin privileges with full control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644276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48176" y="39052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66973" y="16073"/>
                </a:moveTo>
                <a:lnTo>
                  <a:pt x="104477" y="16073"/>
                </a:lnTo>
                <a:cubicBezTo>
                  <a:pt x="105951" y="16073"/>
                  <a:pt x="107156" y="17279"/>
                  <a:pt x="107156" y="18752"/>
                </a:cubicBezTo>
                <a:lnTo>
                  <a:pt x="107156" y="32147"/>
                </a:lnTo>
                <a:lnTo>
                  <a:pt x="64294" y="32147"/>
                </a:lnTo>
                <a:lnTo>
                  <a:pt x="64294" y="18752"/>
                </a:lnTo>
                <a:cubicBezTo>
                  <a:pt x="64294" y="17279"/>
                  <a:pt x="65499" y="16073"/>
                  <a:pt x="66973" y="16073"/>
                </a:cubicBezTo>
                <a:close/>
                <a:moveTo>
                  <a:pt x="48220" y="18752"/>
                </a:moveTo>
                <a:lnTo>
                  <a:pt x="48220" y="32147"/>
                </a:lnTo>
                <a:lnTo>
                  <a:pt x="21431" y="32147"/>
                </a:lnTo>
                <a:cubicBezTo>
                  <a:pt x="9611" y="32147"/>
                  <a:pt x="0" y="41757"/>
                  <a:pt x="0" y="53578"/>
                </a:cubicBezTo>
                <a:lnTo>
                  <a:pt x="0" y="85725"/>
                </a:lnTo>
                <a:lnTo>
                  <a:pt x="171450" y="85725"/>
                </a:lnTo>
                <a:lnTo>
                  <a:pt x="171450" y="53578"/>
                </a:lnTo>
                <a:cubicBezTo>
                  <a:pt x="171450" y="41757"/>
                  <a:pt x="161839" y="32147"/>
                  <a:pt x="150019" y="32147"/>
                </a:cubicBezTo>
                <a:lnTo>
                  <a:pt x="123230" y="32147"/>
                </a:lnTo>
                <a:lnTo>
                  <a:pt x="123230" y="18752"/>
                </a:lnTo>
                <a:cubicBezTo>
                  <a:pt x="123230" y="8405"/>
                  <a:pt x="114825" y="0"/>
                  <a:pt x="104477" y="0"/>
                </a:cubicBezTo>
                <a:lnTo>
                  <a:pt x="66973" y="0"/>
                </a:lnTo>
                <a:cubicBezTo>
                  <a:pt x="56625" y="0"/>
                  <a:pt x="48220" y="8405"/>
                  <a:pt x="48220" y="18752"/>
                </a:cubicBezTo>
                <a:close/>
                <a:moveTo>
                  <a:pt x="171450" y="101798"/>
                </a:moveTo>
                <a:lnTo>
                  <a:pt x="107156" y="101798"/>
                </a:lnTo>
                <a:lnTo>
                  <a:pt x="107156" y="107156"/>
                </a:lnTo>
                <a:cubicBezTo>
                  <a:pt x="107156" y="113083"/>
                  <a:pt x="102368" y="117872"/>
                  <a:pt x="96441" y="117872"/>
                </a:cubicBezTo>
                <a:lnTo>
                  <a:pt x="75009" y="117872"/>
                </a:lnTo>
                <a:cubicBezTo>
                  <a:pt x="69082" y="117872"/>
                  <a:pt x="64294" y="113083"/>
                  <a:pt x="64294" y="107156"/>
                </a:cubicBezTo>
                <a:lnTo>
                  <a:pt x="64294" y="101798"/>
                </a:lnTo>
                <a:lnTo>
                  <a:pt x="0" y="101798"/>
                </a:ln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50019" y="160734"/>
                </a:lnTo>
                <a:cubicBezTo>
                  <a:pt x="161839" y="160734"/>
                  <a:pt x="171450" y="151124"/>
                  <a:pt x="171450" y="139303"/>
                </a:cubicBezTo>
                <a:lnTo>
                  <a:pt x="171450" y="101798"/>
                </a:ln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800475"/>
            <a:ext cx="445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Application Monitoring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4105275"/>
            <a:ext cx="44386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View all user applications system-wide for oversight and support purposes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84810" y="4600106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41020" y="475630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69608" y="486108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104276" y="10716"/>
                </a:moveTo>
                <a:lnTo>
                  <a:pt x="107156" y="10716"/>
                </a:lnTo>
                <a:cubicBezTo>
                  <a:pt x="118977" y="10716"/>
                  <a:pt x="128588" y="20326"/>
                  <a:pt x="128588" y="32147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32147"/>
                </a:lnTo>
                <a:cubicBezTo>
                  <a:pt x="0" y="20326"/>
                  <a:pt x="9611" y="10716"/>
                  <a:pt x="21431" y="10716"/>
                </a:cubicBezTo>
                <a:lnTo>
                  <a:pt x="24311" y="10716"/>
                </a:lnTo>
                <a:cubicBezTo>
                  <a:pt x="27995" y="4320"/>
                  <a:pt x="34926" y="0"/>
                  <a:pt x="42863" y="0"/>
                </a:cubicBezTo>
                <a:lnTo>
                  <a:pt x="85725" y="0"/>
                </a:lnTo>
                <a:cubicBezTo>
                  <a:pt x="93661" y="0"/>
                  <a:pt x="100593" y="4320"/>
                  <a:pt x="104276" y="10716"/>
                </a:cubicBezTo>
                <a:close/>
                <a:moveTo>
                  <a:pt x="83046" y="37505"/>
                </a:moveTo>
                <a:cubicBezTo>
                  <a:pt x="87500" y="37505"/>
                  <a:pt x="91083" y="33922"/>
                  <a:pt x="91083" y="29468"/>
                </a:cubicBezTo>
                <a:cubicBezTo>
                  <a:pt x="91083" y="25014"/>
                  <a:pt x="87500" y="21431"/>
                  <a:pt x="83046" y="21431"/>
                </a:cubicBezTo>
                <a:lnTo>
                  <a:pt x="45541" y="21431"/>
                </a:lnTo>
                <a:cubicBezTo>
                  <a:pt x="41088" y="21431"/>
                  <a:pt x="37505" y="25014"/>
                  <a:pt x="37505" y="29468"/>
                </a:cubicBezTo>
                <a:cubicBezTo>
                  <a:pt x="37505" y="33922"/>
                  <a:pt x="41088" y="37505"/>
                  <a:pt x="45541" y="37505"/>
                </a:cubicBezTo>
                <a:lnTo>
                  <a:pt x="83046" y="37505"/>
                </a:lnTo>
                <a:close/>
                <a:moveTo>
                  <a:pt x="42863" y="85725"/>
                </a:moveTo>
                <a:cubicBezTo>
                  <a:pt x="42863" y="79811"/>
                  <a:pt x="38061" y="75009"/>
                  <a:pt x="32147" y="75009"/>
                </a:cubicBezTo>
                <a:cubicBezTo>
                  <a:pt x="26233" y="75009"/>
                  <a:pt x="21431" y="79811"/>
                  <a:pt x="21431" y="85725"/>
                </a:cubicBezTo>
                <a:cubicBezTo>
                  <a:pt x="21431" y="91639"/>
                  <a:pt x="26233" y="96441"/>
                  <a:pt x="32147" y="96441"/>
                </a:cubicBezTo>
                <a:cubicBezTo>
                  <a:pt x="38061" y="96441"/>
                  <a:pt x="42863" y="91639"/>
                  <a:pt x="42863" y="85725"/>
                </a:cubicBezTo>
                <a:close/>
                <a:moveTo>
                  <a:pt x="53578" y="85725"/>
                </a:moveTo>
                <a:cubicBezTo>
                  <a:pt x="53578" y="90179"/>
                  <a:pt x="57161" y="93762"/>
                  <a:pt x="61615" y="93762"/>
                </a:cubicBezTo>
                <a:lnTo>
                  <a:pt x="99120" y="93762"/>
                </a:lnTo>
                <a:cubicBezTo>
                  <a:pt x="103573" y="93762"/>
                  <a:pt x="107156" y="90179"/>
                  <a:pt x="107156" y="85725"/>
                </a:cubicBezTo>
                <a:cubicBezTo>
                  <a:pt x="107156" y="81271"/>
                  <a:pt x="103573" y="77688"/>
                  <a:pt x="99120" y="77688"/>
                </a:cubicBezTo>
                <a:lnTo>
                  <a:pt x="61615" y="77688"/>
                </a:lnTo>
                <a:cubicBezTo>
                  <a:pt x="57161" y="77688"/>
                  <a:pt x="53578" y="81271"/>
                  <a:pt x="53578" y="85725"/>
                </a:cubicBezTo>
                <a:close/>
                <a:moveTo>
                  <a:pt x="53578" y="128588"/>
                </a:moveTo>
                <a:cubicBezTo>
                  <a:pt x="53578" y="133041"/>
                  <a:pt x="57161" y="136624"/>
                  <a:pt x="61615" y="136624"/>
                </a:cubicBezTo>
                <a:lnTo>
                  <a:pt x="99120" y="136624"/>
                </a:lnTo>
                <a:cubicBezTo>
                  <a:pt x="103573" y="136624"/>
                  <a:pt x="107156" y="133041"/>
                  <a:pt x="107156" y="128588"/>
                </a:cubicBezTo>
                <a:cubicBezTo>
                  <a:pt x="107156" y="124134"/>
                  <a:pt x="103573" y="120551"/>
                  <a:pt x="99120" y="120551"/>
                </a:cubicBezTo>
                <a:lnTo>
                  <a:pt x="61615" y="120551"/>
                </a:lnTo>
                <a:cubicBezTo>
                  <a:pt x="57161" y="120551"/>
                  <a:pt x="53578" y="124134"/>
                  <a:pt x="53578" y="128588"/>
                </a:cubicBezTo>
                <a:close/>
                <a:moveTo>
                  <a:pt x="32147" y="139303"/>
                </a:moveTo>
                <a:cubicBezTo>
                  <a:pt x="38061" y="139303"/>
                  <a:pt x="42863" y="134502"/>
                  <a:pt x="42863" y="128588"/>
                </a:cubicBezTo>
                <a:cubicBezTo>
                  <a:pt x="42863" y="122673"/>
                  <a:pt x="38061" y="117872"/>
                  <a:pt x="32147" y="117872"/>
                </a:cubicBezTo>
                <a:cubicBezTo>
                  <a:pt x="26233" y="117872"/>
                  <a:pt x="21431" y="122673"/>
                  <a:pt x="21431" y="128588"/>
                </a:cubicBezTo>
                <a:cubicBezTo>
                  <a:pt x="21431" y="134502"/>
                  <a:pt x="26233" y="139303"/>
                  <a:pt x="32147" y="139303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36320" y="4756305"/>
            <a:ext cx="438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 Logs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36320" y="5061105"/>
            <a:ext cx="43624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activity tracking for security compliance and system monitoring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32220" y="145542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39376" y="156020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4439" y="6329"/>
                </a:moveTo>
                <a:cubicBezTo>
                  <a:pt x="158290" y="8037"/>
                  <a:pt x="160734" y="11854"/>
                  <a:pt x="160734" y="16073"/>
                </a:cubicBezTo>
                <a:lnTo>
                  <a:pt x="160734" y="155377"/>
                </a:lnTo>
                <a:cubicBezTo>
                  <a:pt x="160734" y="159596"/>
                  <a:pt x="158290" y="163413"/>
                  <a:pt x="154439" y="165121"/>
                </a:cubicBezTo>
                <a:cubicBezTo>
                  <a:pt x="150588" y="166829"/>
                  <a:pt x="146134" y="166193"/>
                  <a:pt x="142953" y="163413"/>
                </a:cubicBezTo>
                <a:lnTo>
                  <a:pt x="127349" y="149784"/>
                </a:lnTo>
                <a:cubicBezTo>
                  <a:pt x="112748" y="137026"/>
                  <a:pt x="94297" y="129592"/>
                  <a:pt x="74976" y="128688"/>
                </a:cubicBezTo>
                <a:lnTo>
                  <a:pt x="74976" y="160734"/>
                </a:lnTo>
                <a:cubicBezTo>
                  <a:pt x="74976" y="166661"/>
                  <a:pt x="70187" y="171450"/>
                  <a:pt x="64260" y="171450"/>
                </a:cubicBezTo>
                <a:lnTo>
                  <a:pt x="53545" y="171450"/>
                </a:lnTo>
                <a:cubicBezTo>
                  <a:pt x="47618" y="171450"/>
                  <a:pt x="42829" y="166661"/>
                  <a:pt x="42829" y="160734"/>
                </a:cubicBezTo>
                <a:lnTo>
                  <a:pt x="42829" y="128588"/>
                </a:lnTo>
                <a:cubicBezTo>
                  <a:pt x="19188" y="128588"/>
                  <a:pt x="0" y="109400"/>
                  <a:pt x="0" y="85725"/>
                </a:cubicBezTo>
                <a:cubicBezTo>
                  <a:pt x="0" y="62050"/>
                  <a:pt x="19188" y="42863"/>
                  <a:pt x="42863" y="42863"/>
                </a:cubicBezTo>
                <a:lnTo>
                  <a:pt x="71158" y="42863"/>
                </a:lnTo>
                <a:cubicBezTo>
                  <a:pt x="91853" y="42796"/>
                  <a:pt x="111811" y="35261"/>
                  <a:pt x="127382" y="21666"/>
                </a:cubicBezTo>
                <a:lnTo>
                  <a:pt x="142987" y="8037"/>
                </a:lnTo>
                <a:cubicBezTo>
                  <a:pt x="146134" y="5257"/>
                  <a:pt x="150655" y="4621"/>
                  <a:pt x="154472" y="6329"/>
                </a:cubicBezTo>
                <a:close/>
                <a:moveTo>
                  <a:pt x="75009" y="107156"/>
                </a:moveTo>
                <a:lnTo>
                  <a:pt x="75009" y="107223"/>
                </a:lnTo>
                <a:cubicBezTo>
                  <a:pt x="98550" y="108127"/>
                  <a:pt x="121154" y="116767"/>
                  <a:pt x="139303" y="131802"/>
                </a:cubicBezTo>
                <a:lnTo>
                  <a:pt x="139303" y="39614"/>
                </a:lnTo>
                <a:cubicBezTo>
                  <a:pt x="121154" y="54650"/>
                  <a:pt x="98550" y="63289"/>
                  <a:pt x="75009" y="64193"/>
                </a:cubicBezTo>
                <a:lnTo>
                  <a:pt x="75009" y="107156"/>
                </a:ln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7520" y="145542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Announcements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27520" y="1760227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Broadcast messages to all users for system updates, maintenance, or feature releases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2471734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32220" y="26279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39376" y="273272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36132"/>
                </a:moveTo>
                <a:lnTo>
                  <a:pt x="80702" y="29167"/>
                </a:lnTo>
                <a:cubicBezTo>
                  <a:pt x="72330" y="17580"/>
                  <a:pt x="58902" y="10716"/>
                  <a:pt x="44570" y="10716"/>
                </a:cubicBezTo>
                <a:cubicBezTo>
                  <a:pt x="19958" y="10716"/>
                  <a:pt x="0" y="30673"/>
                  <a:pt x="0" y="55286"/>
                </a:cubicBezTo>
                <a:lnTo>
                  <a:pt x="0" y="56157"/>
                </a:lnTo>
                <a:cubicBezTo>
                  <a:pt x="0" y="64059"/>
                  <a:pt x="2076" y="72230"/>
                  <a:pt x="5559" y="80367"/>
                </a:cubicBezTo>
                <a:lnTo>
                  <a:pt x="41054" y="80367"/>
                </a:lnTo>
                <a:cubicBezTo>
                  <a:pt x="42126" y="80367"/>
                  <a:pt x="43097" y="79731"/>
                  <a:pt x="43532" y="78726"/>
                </a:cubicBezTo>
                <a:lnTo>
                  <a:pt x="54181" y="53176"/>
                </a:lnTo>
                <a:cubicBezTo>
                  <a:pt x="55420" y="50229"/>
                  <a:pt x="58300" y="48287"/>
                  <a:pt x="61481" y="48220"/>
                </a:cubicBezTo>
                <a:cubicBezTo>
                  <a:pt x="64662" y="48153"/>
                  <a:pt x="67609" y="50029"/>
                  <a:pt x="68915" y="52942"/>
                </a:cubicBezTo>
                <a:lnTo>
                  <a:pt x="86093" y="91083"/>
                </a:lnTo>
                <a:lnTo>
                  <a:pt x="99957" y="63356"/>
                </a:lnTo>
                <a:cubicBezTo>
                  <a:pt x="101330" y="60644"/>
                  <a:pt x="104109" y="58902"/>
                  <a:pt x="107156" y="58902"/>
                </a:cubicBezTo>
                <a:cubicBezTo>
                  <a:pt x="110204" y="58902"/>
                  <a:pt x="112983" y="60610"/>
                  <a:pt x="114356" y="63356"/>
                </a:cubicBezTo>
                <a:lnTo>
                  <a:pt x="122125" y="78860"/>
                </a:lnTo>
                <a:cubicBezTo>
                  <a:pt x="122593" y="79764"/>
                  <a:pt x="123498" y="80334"/>
                  <a:pt x="124536" y="80334"/>
                </a:cubicBezTo>
                <a:lnTo>
                  <a:pt x="165925" y="80334"/>
                </a:lnTo>
                <a:cubicBezTo>
                  <a:pt x="169441" y="72197"/>
                  <a:pt x="171483" y="64026"/>
                  <a:pt x="171483" y="56123"/>
                </a:cubicBezTo>
                <a:lnTo>
                  <a:pt x="171483" y="55252"/>
                </a:lnTo>
                <a:cubicBezTo>
                  <a:pt x="171450" y="30673"/>
                  <a:pt x="151492" y="10716"/>
                  <a:pt x="126880" y="10716"/>
                </a:cubicBezTo>
                <a:cubicBezTo>
                  <a:pt x="112581" y="10716"/>
                  <a:pt x="99120" y="17580"/>
                  <a:pt x="90748" y="29167"/>
                </a:cubicBezTo>
                <a:lnTo>
                  <a:pt x="85725" y="36098"/>
                </a:lnTo>
                <a:close/>
                <a:moveTo>
                  <a:pt x="157252" y="96441"/>
                </a:moveTo>
                <a:lnTo>
                  <a:pt x="124502" y="96441"/>
                </a:lnTo>
                <a:cubicBezTo>
                  <a:pt x="117403" y="96441"/>
                  <a:pt x="110907" y="92422"/>
                  <a:pt x="107726" y="86060"/>
                </a:cubicBezTo>
                <a:lnTo>
                  <a:pt x="107156" y="84921"/>
                </a:lnTo>
                <a:lnTo>
                  <a:pt x="92925" y="113418"/>
                </a:lnTo>
                <a:cubicBezTo>
                  <a:pt x="91552" y="116198"/>
                  <a:pt x="88672" y="117939"/>
                  <a:pt x="85558" y="117872"/>
                </a:cubicBezTo>
                <a:cubicBezTo>
                  <a:pt x="82443" y="117805"/>
                  <a:pt x="79664" y="115963"/>
                  <a:pt x="78391" y="113150"/>
                </a:cubicBezTo>
                <a:lnTo>
                  <a:pt x="61883" y="76483"/>
                </a:lnTo>
                <a:lnTo>
                  <a:pt x="58367" y="84921"/>
                </a:lnTo>
                <a:cubicBezTo>
                  <a:pt x="55453" y="91920"/>
                  <a:pt x="48622" y="96474"/>
                  <a:pt x="41054" y="96474"/>
                </a:cubicBezTo>
                <a:lnTo>
                  <a:pt x="14198" y="96474"/>
                </a:lnTo>
                <a:cubicBezTo>
                  <a:pt x="30004" y="121187"/>
                  <a:pt x="55386" y="143924"/>
                  <a:pt x="71259" y="156046"/>
                </a:cubicBezTo>
                <a:cubicBezTo>
                  <a:pt x="75411" y="159194"/>
                  <a:pt x="80501" y="160768"/>
                  <a:pt x="85692" y="160768"/>
                </a:cubicBezTo>
                <a:cubicBezTo>
                  <a:pt x="90882" y="160768"/>
                  <a:pt x="96005" y="159227"/>
                  <a:pt x="100124" y="156046"/>
                </a:cubicBezTo>
                <a:cubicBezTo>
                  <a:pt x="116064" y="143891"/>
                  <a:pt x="141446" y="121154"/>
                  <a:pt x="157252" y="96441"/>
                </a:cubicBez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27520" y="2627951"/>
            <a:ext cx="4352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Status Monitoring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7520" y="2932751"/>
            <a:ext cx="43338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Health checks for all endpoints with real-time status indicators and alerts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6010" y="3427582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332220" y="35837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28661" y="3688556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20819" y="402"/>
                </a:moveTo>
                <a:cubicBezTo>
                  <a:pt x="115126" y="-1239"/>
                  <a:pt x="109199" y="2076"/>
                  <a:pt x="107558" y="7769"/>
                </a:cubicBezTo>
                <a:lnTo>
                  <a:pt x="64696" y="157788"/>
                </a:lnTo>
                <a:cubicBezTo>
                  <a:pt x="63055" y="163480"/>
                  <a:pt x="66370" y="169407"/>
                  <a:pt x="72063" y="171048"/>
                </a:cubicBezTo>
                <a:cubicBezTo>
                  <a:pt x="77755" y="172689"/>
                  <a:pt x="83682" y="169374"/>
                  <a:pt x="85323" y="163681"/>
                </a:cubicBezTo>
                <a:lnTo>
                  <a:pt x="128186" y="13662"/>
                </a:lnTo>
                <a:cubicBezTo>
                  <a:pt x="129826" y="7970"/>
                  <a:pt x="126511" y="2043"/>
                  <a:pt x="120819" y="402"/>
                </a:cubicBezTo>
                <a:close/>
                <a:moveTo>
                  <a:pt x="142451" y="45977"/>
                </a:moveTo>
                <a:cubicBezTo>
                  <a:pt x="138265" y="50163"/>
                  <a:pt x="138265" y="56960"/>
                  <a:pt x="142451" y="61146"/>
                </a:cubicBezTo>
                <a:lnTo>
                  <a:pt x="167030" y="85725"/>
                </a:lnTo>
                <a:lnTo>
                  <a:pt x="142451" y="110304"/>
                </a:lnTo>
                <a:cubicBezTo>
                  <a:pt x="138265" y="114490"/>
                  <a:pt x="138265" y="121287"/>
                  <a:pt x="142451" y="125473"/>
                </a:cubicBezTo>
                <a:cubicBezTo>
                  <a:pt x="146637" y="129659"/>
                  <a:pt x="153434" y="129659"/>
                  <a:pt x="157620" y="125473"/>
                </a:cubicBezTo>
                <a:lnTo>
                  <a:pt x="189767" y="93326"/>
                </a:lnTo>
                <a:cubicBezTo>
                  <a:pt x="193953" y="89141"/>
                  <a:pt x="193953" y="82343"/>
                  <a:pt x="189767" y="78157"/>
                </a:cubicBezTo>
                <a:lnTo>
                  <a:pt x="157620" y="46010"/>
                </a:lnTo>
                <a:cubicBezTo>
                  <a:pt x="153434" y="41824"/>
                  <a:pt x="146637" y="41824"/>
                  <a:pt x="142451" y="46010"/>
                </a:cubicBezTo>
                <a:close/>
                <a:moveTo>
                  <a:pt x="50464" y="45977"/>
                </a:moveTo>
                <a:cubicBezTo>
                  <a:pt x="46278" y="41791"/>
                  <a:pt x="39480" y="41791"/>
                  <a:pt x="35295" y="45977"/>
                </a:cubicBezTo>
                <a:lnTo>
                  <a:pt x="3148" y="78124"/>
                </a:lnTo>
                <a:cubicBezTo>
                  <a:pt x="-1038" y="82309"/>
                  <a:pt x="-1038" y="89107"/>
                  <a:pt x="3148" y="93293"/>
                </a:cubicBezTo>
                <a:lnTo>
                  <a:pt x="35295" y="125440"/>
                </a:lnTo>
                <a:cubicBezTo>
                  <a:pt x="39480" y="129626"/>
                  <a:pt x="46278" y="129626"/>
                  <a:pt x="50464" y="125440"/>
                </a:cubicBezTo>
                <a:cubicBezTo>
                  <a:pt x="54650" y="121254"/>
                  <a:pt x="54650" y="114456"/>
                  <a:pt x="50464" y="110270"/>
                </a:cubicBezTo>
                <a:lnTo>
                  <a:pt x="25885" y="85725"/>
                </a:lnTo>
                <a:lnTo>
                  <a:pt x="50430" y="61146"/>
                </a:lnTo>
                <a:cubicBezTo>
                  <a:pt x="54616" y="56960"/>
                  <a:pt x="54616" y="50163"/>
                  <a:pt x="50430" y="45977"/>
                </a:cubicBez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827520" y="3583781"/>
            <a:ext cx="4248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Swagger Authorization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827520" y="3888581"/>
            <a:ext cx="42291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Quick access to API documentation with authorized testing capabilities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6010" y="4383412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EF4444">
                  <a:alpha val="20000"/>
                </a:srgbClr>
              </a:gs>
              <a:gs pos="100000">
                <a:srgbClr val="F87171">
                  <a:alpha val="10000"/>
                </a:srgbClr>
              </a:gs>
            </a:gsLst>
            <a:lin ang="2700000" scaled="1"/>
          </a:gradFill>
          <a:ln w="1016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32220" y="453961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439376" y="464438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6827520" y="4539611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&amp; Compliance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827520" y="4844411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Role-based access control ensuring only authorized personnel can access admin functions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4810" y="6046474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>
                  <a:alpha val="20000"/>
                </a:srgbClr>
              </a:gs>
              <a:gs pos="100000">
                <a:srgbClr val="34D399">
                  <a:alpha val="10000"/>
                </a:srgbClr>
              </a:gs>
            </a:gsLst>
            <a:lin ang="0" scaled="1"/>
          </a:gradFill>
          <a:ln w="10160">
            <a:solidFill>
              <a:srgbClr val="10B98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14826" y="6164591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6458" y="32445"/>
                </a:moveTo>
                <a:cubicBezTo>
                  <a:pt x="119881" y="29728"/>
                  <a:pt x="122039" y="25524"/>
                  <a:pt x="122039" y="20836"/>
                </a:cubicBezTo>
                <a:cubicBezTo>
                  <a:pt x="122039" y="12613"/>
                  <a:pt x="115379" y="5953"/>
                  <a:pt x="107156" y="5953"/>
                </a:cubicBezTo>
                <a:cubicBezTo>
                  <a:pt x="98933" y="5953"/>
                  <a:pt x="92273" y="12613"/>
                  <a:pt x="92273" y="20836"/>
                </a:cubicBezTo>
                <a:cubicBezTo>
                  <a:pt x="92273" y="25524"/>
                  <a:pt x="94469" y="29728"/>
                  <a:pt x="97854" y="32445"/>
                </a:cubicBezTo>
                <a:lnTo>
                  <a:pt x="72405" y="72479"/>
                </a:lnTo>
                <a:cubicBezTo>
                  <a:pt x="68684" y="78321"/>
                  <a:pt x="60759" y="79772"/>
                  <a:pt x="55215" y="75605"/>
                </a:cubicBezTo>
                <a:lnTo>
                  <a:pt x="33077" y="59048"/>
                </a:lnTo>
                <a:cubicBezTo>
                  <a:pt x="34751" y="56666"/>
                  <a:pt x="35719" y="53727"/>
                  <a:pt x="35719" y="50602"/>
                </a:cubicBezTo>
                <a:cubicBezTo>
                  <a:pt x="35719" y="42379"/>
                  <a:pt x="29059" y="35719"/>
                  <a:pt x="20836" y="35719"/>
                </a:cubicBezTo>
                <a:cubicBezTo>
                  <a:pt x="12613" y="35719"/>
                  <a:pt x="5953" y="42379"/>
                  <a:pt x="5953" y="50602"/>
                </a:cubicBezTo>
                <a:cubicBezTo>
                  <a:pt x="5953" y="58713"/>
                  <a:pt x="12464" y="65336"/>
                  <a:pt x="20538" y="65484"/>
                </a:cubicBezTo>
                <a:lnTo>
                  <a:pt x="32668" y="146410"/>
                </a:lnTo>
                <a:cubicBezTo>
                  <a:pt x="34417" y="158055"/>
                  <a:pt x="44425" y="166688"/>
                  <a:pt x="56220" y="166688"/>
                </a:cubicBezTo>
                <a:lnTo>
                  <a:pt x="158093" y="166688"/>
                </a:lnTo>
                <a:cubicBezTo>
                  <a:pt x="169887" y="166688"/>
                  <a:pt x="179896" y="158055"/>
                  <a:pt x="181645" y="146410"/>
                </a:cubicBezTo>
                <a:lnTo>
                  <a:pt x="193774" y="65484"/>
                </a:lnTo>
                <a:cubicBezTo>
                  <a:pt x="201848" y="65336"/>
                  <a:pt x="208359" y="58713"/>
                  <a:pt x="208359" y="50602"/>
                </a:cubicBezTo>
                <a:cubicBezTo>
                  <a:pt x="208359" y="42379"/>
                  <a:pt x="201699" y="35719"/>
                  <a:pt x="193477" y="35719"/>
                </a:cubicBezTo>
                <a:cubicBezTo>
                  <a:pt x="185254" y="35719"/>
                  <a:pt x="178594" y="42379"/>
                  <a:pt x="178594" y="50602"/>
                </a:cubicBezTo>
                <a:cubicBezTo>
                  <a:pt x="178594" y="53727"/>
                  <a:pt x="179561" y="56666"/>
                  <a:pt x="181235" y="59048"/>
                </a:cubicBezTo>
                <a:lnTo>
                  <a:pt x="159134" y="75642"/>
                </a:lnTo>
                <a:cubicBezTo>
                  <a:pt x="153591" y="79809"/>
                  <a:pt x="145666" y="78358"/>
                  <a:pt x="141945" y="72517"/>
                </a:cubicBezTo>
                <a:lnTo>
                  <a:pt x="116458" y="32445"/>
                </a:ln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55345" y="6164591"/>
            <a:ext cx="6600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Admin Power: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Complete visibility and control over the entire platform with enterprise-grade management 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02444" y="5715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30956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525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90600" y="1028700"/>
            <a:ext cx="1090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suite of tools for modern job seekers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489710"/>
            <a:ext cx="2731770" cy="2131695"/>
          </a:xfrm>
          <a:custGeom>
            <a:avLst/>
            <a:gdLst/>
            <a:ahLst/>
            <a:cxnLst/>
            <a:rect l="l" t="t" r="r" b="b"/>
            <a:pathLst>
              <a:path w="2731770" h="2131695">
                <a:moveTo>
                  <a:pt x="114301" y="0"/>
                </a:moveTo>
                <a:lnTo>
                  <a:pt x="2617469" y="0"/>
                </a:lnTo>
                <a:cubicBezTo>
                  <a:pt x="2680595" y="0"/>
                  <a:pt x="2731770" y="51175"/>
                  <a:pt x="2731770" y="114301"/>
                </a:cubicBezTo>
                <a:lnTo>
                  <a:pt x="2731770" y="2017394"/>
                </a:lnTo>
                <a:cubicBezTo>
                  <a:pt x="2731770" y="2080520"/>
                  <a:pt x="2680595" y="2131695"/>
                  <a:pt x="2617469" y="2131695"/>
                </a:cubicBezTo>
                <a:lnTo>
                  <a:pt x="114301" y="2131695"/>
                </a:lnTo>
                <a:cubicBezTo>
                  <a:pt x="51175" y="2131695"/>
                  <a:pt x="0" y="2080520"/>
                  <a:pt x="0" y="2017394"/>
                </a:cubicBezTo>
                <a:lnTo>
                  <a:pt x="0" y="114301"/>
                </a:lnTo>
                <a:cubicBezTo>
                  <a:pt x="0" y="51175"/>
                  <a:pt x="51175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6459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74370" y="17792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41020" y="2217420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Job Search Integration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1020" y="2560320"/>
            <a:ext cx="2486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Multi-source job discovery from JSearch API, Adzuna, The Muse, and Remotive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80410" y="1489710"/>
            <a:ext cx="2731770" cy="2131695"/>
          </a:xfrm>
          <a:custGeom>
            <a:avLst/>
            <a:gdLst/>
            <a:ahLst/>
            <a:cxnLst/>
            <a:rect l="l" t="t" r="r" b="b"/>
            <a:pathLst>
              <a:path w="2731770" h="2131695">
                <a:moveTo>
                  <a:pt x="114301" y="0"/>
                </a:moveTo>
                <a:lnTo>
                  <a:pt x="2617469" y="0"/>
                </a:lnTo>
                <a:cubicBezTo>
                  <a:pt x="2680595" y="0"/>
                  <a:pt x="2731770" y="51175"/>
                  <a:pt x="2731770" y="114301"/>
                </a:cubicBezTo>
                <a:lnTo>
                  <a:pt x="2731770" y="2017394"/>
                </a:lnTo>
                <a:cubicBezTo>
                  <a:pt x="2731770" y="2080520"/>
                  <a:pt x="2680595" y="2131695"/>
                  <a:pt x="2617469" y="2131695"/>
                </a:cubicBezTo>
                <a:lnTo>
                  <a:pt x="114301" y="2131695"/>
                </a:lnTo>
                <a:cubicBezTo>
                  <a:pt x="51175" y="2131695"/>
                  <a:pt x="0" y="2080520"/>
                  <a:pt x="0" y="2017394"/>
                </a:cubicBezTo>
                <a:lnTo>
                  <a:pt x="0" y="114301"/>
                </a:lnTo>
                <a:cubicBezTo>
                  <a:pt x="0" y="51175"/>
                  <a:pt x="51175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3436620" y="16459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3569970" y="17792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9783" y="13506"/>
                </a:moveTo>
                <a:cubicBezTo>
                  <a:pt x="53839" y="16334"/>
                  <a:pt x="54806" y="21915"/>
                  <a:pt x="51978" y="25933"/>
                </a:cubicBezTo>
                <a:lnTo>
                  <a:pt x="31142" y="55699"/>
                </a:lnTo>
                <a:cubicBezTo>
                  <a:pt x="29617" y="57857"/>
                  <a:pt x="27236" y="59234"/>
                  <a:pt x="24594" y="59457"/>
                </a:cubicBezTo>
                <a:cubicBezTo>
                  <a:pt x="21952" y="59680"/>
                  <a:pt x="19348" y="58787"/>
                  <a:pt x="17487" y="56927"/>
                </a:cubicBezTo>
                <a:lnTo>
                  <a:pt x="2604" y="42044"/>
                </a:lnTo>
                <a:cubicBezTo>
                  <a:pt x="-856" y="38546"/>
                  <a:pt x="-856" y="32891"/>
                  <a:pt x="2604" y="29394"/>
                </a:cubicBezTo>
                <a:cubicBezTo>
                  <a:pt x="6065" y="25896"/>
                  <a:pt x="11757" y="25933"/>
                  <a:pt x="15255" y="29394"/>
                </a:cubicBezTo>
                <a:lnTo>
                  <a:pt x="22622" y="36761"/>
                </a:lnTo>
                <a:lnTo>
                  <a:pt x="37356" y="15701"/>
                </a:lnTo>
                <a:cubicBezTo>
                  <a:pt x="40184" y="11646"/>
                  <a:pt x="45765" y="10678"/>
                  <a:pt x="49783" y="13506"/>
                </a:cubicBezTo>
                <a:close/>
                <a:moveTo>
                  <a:pt x="49783" y="73037"/>
                </a:moveTo>
                <a:cubicBezTo>
                  <a:pt x="53839" y="75865"/>
                  <a:pt x="54806" y="81446"/>
                  <a:pt x="51978" y="85465"/>
                </a:cubicBezTo>
                <a:lnTo>
                  <a:pt x="31142" y="115230"/>
                </a:lnTo>
                <a:cubicBezTo>
                  <a:pt x="29617" y="117388"/>
                  <a:pt x="27236" y="118765"/>
                  <a:pt x="24594" y="118988"/>
                </a:cubicBezTo>
                <a:cubicBezTo>
                  <a:pt x="21952" y="119211"/>
                  <a:pt x="19348" y="118318"/>
                  <a:pt x="17487" y="116458"/>
                </a:cubicBezTo>
                <a:lnTo>
                  <a:pt x="2604" y="101575"/>
                </a:lnTo>
                <a:cubicBezTo>
                  <a:pt x="-893" y="98078"/>
                  <a:pt x="-893" y="92422"/>
                  <a:pt x="2604" y="88962"/>
                </a:cubicBezTo>
                <a:cubicBezTo>
                  <a:pt x="6102" y="85502"/>
                  <a:pt x="11757" y="85465"/>
                  <a:pt x="15218" y="88962"/>
                </a:cubicBezTo>
                <a:lnTo>
                  <a:pt x="22585" y="96329"/>
                </a:lnTo>
                <a:lnTo>
                  <a:pt x="37319" y="75270"/>
                </a:lnTo>
                <a:cubicBezTo>
                  <a:pt x="40146" y="71214"/>
                  <a:pt x="45727" y="70247"/>
                  <a:pt x="49746" y="73075"/>
                </a:cubicBezTo>
                <a:close/>
                <a:moveTo>
                  <a:pt x="83344" y="35719"/>
                </a:moveTo>
                <a:cubicBezTo>
                  <a:pt x="83344" y="29133"/>
                  <a:pt x="88664" y="23812"/>
                  <a:pt x="95250" y="23812"/>
                </a:cubicBez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95250" y="47625"/>
                </a:lnTo>
                <a:cubicBezTo>
                  <a:pt x="88664" y="47625"/>
                  <a:pt x="83344" y="42304"/>
                  <a:pt x="83344" y="35719"/>
                </a:cubicBezTo>
                <a:close/>
                <a:moveTo>
                  <a:pt x="83344" y="95250"/>
                </a:moveTo>
                <a:cubicBezTo>
                  <a:pt x="83344" y="88664"/>
                  <a:pt x="88664" y="83344"/>
                  <a:pt x="95250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95250" y="107156"/>
                </a:lnTo>
                <a:cubicBezTo>
                  <a:pt x="88664" y="107156"/>
                  <a:pt x="83344" y="101836"/>
                  <a:pt x="83344" y="95250"/>
                </a:cubicBezTo>
                <a:close/>
                <a:moveTo>
                  <a:pt x="59531" y="154781"/>
                </a:moveTo>
                <a:cubicBezTo>
                  <a:pt x="59531" y="148196"/>
                  <a:pt x="64852" y="142875"/>
                  <a:pt x="71438" y="142875"/>
                </a:cubicBez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71438" y="166688"/>
                </a:lnTo>
                <a:cubicBezTo>
                  <a:pt x="64852" y="166688"/>
                  <a:pt x="59531" y="161367"/>
                  <a:pt x="59531" y="154781"/>
                </a:cubicBezTo>
                <a:close/>
                <a:moveTo>
                  <a:pt x="23812" y="139898"/>
                </a:moveTo>
                <a:cubicBezTo>
                  <a:pt x="32027" y="139898"/>
                  <a:pt x="38695" y="146567"/>
                  <a:pt x="38695" y="154781"/>
                </a:cubicBezTo>
                <a:cubicBezTo>
                  <a:pt x="38695" y="162995"/>
                  <a:pt x="32027" y="169664"/>
                  <a:pt x="23812" y="169664"/>
                </a:cubicBezTo>
                <a:cubicBezTo>
                  <a:pt x="15598" y="169664"/>
                  <a:pt x="8930" y="162995"/>
                  <a:pt x="8930" y="154781"/>
                </a:cubicBezTo>
                <a:cubicBezTo>
                  <a:pt x="8930" y="146567"/>
                  <a:pt x="15598" y="139898"/>
                  <a:pt x="23812" y="139898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3436620" y="2217420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Application Tracking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436620" y="2560320"/>
            <a:ext cx="2486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Kanban board and traditional list view with comprehensive status management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76010" y="1489710"/>
            <a:ext cx="2731770" cy="2131695"/>
          </a:xfrm>
          <a:custGeom>
            <a:avLst/>
            <a:gdLst/>
            <a:ahLst/>
            <a:cxnLst/>
            <a:rect l="l" t="t" r="r" b="b"/>
            <a:pathLst>
              <a:path w="2731770" h="2131695">
                <a:moveTo>
                  <a:pt x="114301" y="0"/>
                </a:moveTo>
                <a:lnTo>
                  <a:pt x="2617469" y="0"/>
                </a:lnTo>
                <a:cubicBezTo>
                  <a:pt x="2680595" y="0"/>
                  <a:pt x="2731770" y="51175"/>
                  <a:pt x="2731770" y="114301"/>
                </a:cubicBezTo>
                <a:lnTo>
                  <a:pt x="2731770" y="2017394"/>
                </a:lnTo>
                <a:cubicBezTo>
                  <a:pt x="2731770" y="2080520"/>
                  <a:pt x="2680595" y="2131695"/>
                  <a:pt x="2617469" y="2131695"/>
                </a:cubicBezTo>
                <a:lnTo>
                  <a:pt x="114301" y="2131695"/>
                </a:lnTo>
                <a:cubicBezTo>
                  <a:pt x="51175" y="2131695"/>
                  <a:pt x="0" y="2080520"/>
                  <a:pt x="0" y="2017394"/>
                </a:cubicBezTo>
                <a:lnTo>
                  <a:pt x="0" y="114301"/>
                </a:lnTo>
                <a:cubicBezTo>
                  <a:pt x="0" y="51175"/>
                  <a:pt x="51175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332220" y="16459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489382" y="177927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332220" y="2217420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Resume Builder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32220" y="2560320"/>
            <a:ext cx="2486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Intelligent resume generation with ATS optimization and multiple templates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9071610" y="1489710"/>
            <a:ext cx="2731770" cy="2131695"/>
          </a:xfrm>
          <a:custGeom>
            <a:avLst/>
            <a:gdLst/>
            <a:ahLst/>
            <a:cxnLst/>
            <a:rect l="l" t="t" r="r" b="b"/>
            <a:pathLst>
              <a:path w="2731770" h="2131695">
                <a:moveTo>
                  <a:pt x="114301" y="0"/>
                </a:moveTo>
                <a:lnTo>
                  <a:pt x="2617469" y="0"/>
                </a:lnTo>
                <a:cubicBezTo>
                  <a:pt x="2680595" y="0"/>
                  <a:pt x="2731770" y="51175"/>
                  <a:pt x="2731770" y="114301"/>
                </a:cubicBezTo>
                <a:lnTo>
                  <a:pt x="2731770" y="2017394"/>
                </a:lnTo>
                <a:cubicBezTo>
                  <a:pt x="2731770" y="2080520"/>
                  <a:pt x="2680595" y="2131695"/>
                  <a:pt x="2617469" y="2131695"/>
                </a:cubicBezTo>
                <a:lnTo>
                  <a:pt x="114301" y="2131695"/>
                </a:lnTo>
                <a:cubicBezTo>
                  <a:pt x="51175" y="2131695"/>
                  <a:pt x="0" y="2080520"/>
                  <a:pt x="0" y="2017394"/>
                </a:cubicBezTo>
                <a:lnTo>
                  <a:pt x="0" y="114301"/>
                </a:lnTo>
                <a:cubicBezTo>
                  <a:pt x="0" y="51175"/>
                  <a:pt x="51175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9227820" y="16459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9349264" y="177927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42875" y="53578"/>
                </a:moveTo>
                <a:cubicBezTo>
                  <a:pt x="142875" y="89743"/>
                  <a:pt x="110877" y="119063"/>
                  <a:pt x="71438" y="119063"/>
                </a:cubicBezTo>
                <a:cubicBezTo>
                  <a:pt x="61503" y="119063"/>
                  <a:pt x="52053" y="117202"/>
                  <a:pt x="43458" y="113854"/>
                </a:cubicBezTo>
                <a:lnTo>
                  <a:pt x="13097" y="129927"/>
                </a:lnTo>
                <a:cubicBezTo>
                  <a:pt x="9637" y="131750"/>
                  <a:pt x="5395" y="131118"/>
                  <a:pt x="2604" y="128364"/>
                </a:cubicBezTo>
                <a:cubicBezTo>
                  <a:pt x="-186" y="125611"/>
                  <a:pt x="-819" y="121332"/>
                  <a:pt x="1042" y="117872"/>
                </a:cubicBezTo>
                <a:lnTo>
                  <a:pt x="14288" y="92869"/>
                </a:lnTo>
                <a:cubicBezTo>
                  <a:pt x="5321" y="81930"/>
                  <a:pt x="0" y="68312"/>
                  <a:pt x="0" y="53578"/>
                </a:cubicBezTo>
                <a:cubicBezTo>
                  <a:pt x="0" y="17413"/>
                  <a:pt x="31998" y="-11906"/>
                  <a:pt x="71438" y="-11906"/>
                </a:cubicBezTo>
                <a:cubicBezTo>
                  <a:pt x="110877" y="-11906"/>
                  <a:pt x="142875" y="17413"/>
                  <a:pt x="142875" y="53578"/>
                </a:cubicBezTo>
                <a:close/>
                <a:moveTo>
                  <a:pt x="142875" y="190500"/>
                </a:moveTo>
                <a:cubicBezTo>
                  <a:pt x="107863" y="190500"/>
                  <a:pt x="78730" y="167394"/>
                  <a:pt x="72628" y="136922"/>
                </a:cubicBezTo>
                <a:cubicBezTo>
                  <a:pt x="117277" y="136364"/>
                  <a:pt x="156083" y="104589"/>
                  <a:pt x="160362" y="61503"/>
                </a:cubicBezTo>
                <a:cubicBezTo>
                  <a:pt x="191356" y="68647"/>
                  <a:pt x="214313" y="94357"/>
                  <a:pt x="214313" y="125016"/>
                </a:cubicBezTo>
                <a:cubicBezTo>
                  <a:pt x="214313" y="139750"/>
                  <a:pt x="208992" y="153367"/>
                  <a:pt x="200025" y="164306"/>
                </a:cubicBezTo>
                <a:lnTo>
                  <a:pt x="213271" y="189309"/>
                </a:lnTo>
                <a:cubicBezTo>
                  <a:pt x="215094" y="192770"/>
                  <a:pt x="214461" y="197011"/>
                  <a:pt x="211708" y="199802"/>
                </a:cubicBezTo>
                <a:cubicBezTo>
                  <a:pt x="208955" y="202592"/>
                  <a:pt x="204676" y="203225"/>
                  <a:pt x="201216" y="201364"/>
                </a:cubicBezTo>
                <a:lnTo>
                  <a:pt x="170855" y="185291"/>
                </a:lnTo>
                <a:cubicBezTo>
                  <a:pt x="162260" y="188640"/>
                  <a:pt x="152809" y="190500"/>
                  <a:pt x="142875" y="190500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227820" y="2217420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Interview Preparation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227820" y="2560320"/>
            <a:ext cx="248602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mock interviews with personalized feedback and practice modes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84810" y="3783569"/>
            <a:ext cx="2731770" cy="1950720"/>
          </a:xfrm>
          <a:custGeom>
            <a:avLst/>
            <a:gdLst/>
            <a:ahLst/>
            <a:cxnLst/>
            <a:rect l="l" t="t" r="r" b="b"/>
            <a:pathLst>
              <a:path w="2731770" h="1950720">
                <a:moveTo>
                  <a:pt x="114293" y="0"/>
                </a:moveTo>
                <a:lnTo>
                  <a:pt x="2617477" y="0"/>
                </a:lnTo>
                <a:cubicBezTo>
                  <a:pt x="2680599" y="0"/>
                  <a:pt x="2731770" y="51171"/>
                  <a:pt x="2731770" y="114293"/>
                </a:cubicBezTo>
                <a:lnTo>
                  <a:pt x="2731770" y="1836427"/>
                </a:lnTo>
                <a:cubicBezTo>
                  <a:pt x="2731770" y="1899549"/>
                  <a:pt x="2680599" y="1950720"/>
                  <a:pt x="2617477" y="1950720"/>
                </a:cubicBezTo>
                <a:lnTo>
                  <a:pt x="114293" y="1950720"/>
                </a:lnTo>
                <a:cubicBezTo>
                  <a:pt x="51171" y="1950720"/>
                  <a:pt x="0" y="1899549"/>
                  <a:pt x="0" y="183642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541020" y="393977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74370" y="407312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59" y="23812"/>
                </a:moveTo>
                <a:cubicBezTo>
                  <a:pt x="8000" y="23812"/>
                  <a:pt x="0" y="31812"/>
                  <a:pt x="0" y="41672"/>
                </a:cubicBezTo>
                <a:cubicBezTo>
                  <a:pt x="0" y="47290"/>
                  <a:pt x="2642" y="52574"/>
                  <a:pt x="7144" y="55959"/>
                </a:cubicBezTo>
                <a:lnTo>
                  <a:pt x="84534" y="114002"/>
                </a:lnTo>
                <a:cubicBezTo>
                  <a:pt x="90897" y="118765"/>
                  <a:pt x="99603" y="118765"/>
                  <a:pt x="105966" y="114002"/>
                </a:cubicBezTo>
                <a:lnTo>
                  <a:pt x="183356" y="55959"/>
                </a:lnTo>
                <a:cubicBezTo>
                  <a:pt x="187858" y="52574"/>
                  <a:pt x="190500" y="47290"/>
                  <a:pt x="190500" y="41672"/>
                </a:cubicBezTo>
                <a:cubicBezTo>
                  <a:pt x="190500" y="31812"/>
                  <a:pt x="182500" y="23812"/>
                  <a:pt x="172641" y="23812"/>
                </a:cubicBezTo>
                <a:lnTo>
                  <a:pt x="17859" y="23812"/>
                </a:lnTo>
                <a:close/>
                <a:moveTo>
                  <a:pt x="0" y="72926"/>
                </a:moveTo>
                <a:lnTo>
                  <a:pt x="0" y="142875"/>
                </a:lnTo>
                <a:cubicBezTo>
                  <a:pt x="0" y="156009"/>
                  <a:pt x="10678" y="166688"/>
                  <a:pt x="23812" y="166688"/>
                </a:cubicBezTo>
                <a:lnTo>
                  <a:pt x="166688" y="166688"/>
                </a:lnTo>
                <a:cubicBezTo>
                  <a:pt x="179822" y="166688"/>
                  <a:pt x="190500" y="156009"/>
                  <a:pt x="190500" y="142875"/>
                </a:cubicBezTo>
                <a:lnTo>
                  <a:pt x="190500" y="72926"/>
                </a:lnTo>
                <a:lnTo>
                  <a:pt x="116681" y="128290"/>
                </a:lnTo>
                <a:cubicBezTo>
                  <a:pt x="103994" y="137815"/>
                  <a:pt x="86506" y="137815"/>
                  <a:pt x="73819" y="128290"/>
                </a:cubicBezTo>
                <a:lnTo>
                  <a:pt x="0" y="72926"/>
                </a:ln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541020" y="4511278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 Letter Generator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41020" y="4854178"/>
            <a:ext cx="2486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Automated, job-specific cover letter creation with professional tone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280410" y="3783569"/>
            <a:ext cx="2731770" cy="1950720"/>
          </a:xfrm>
          <a:custGeom>
            <a:avLst/>
            <a:gdLst/>
            <a:ahLst/>
            <a:cxnLst/>
            <a:rect l="l" t="t" r="r" b="b"/>
            <a:pathLst>
              <a:path w="2731770" h="1950720">
                <a:moveTo>
                  <a:pt x="114293" y="0"/>
                </a:moveTo>
                <a:lnTo>
                  <a:pt x="2617477" y="0"/>
                </a:lnTo>
                <a:cubicBezTo>
                  <a:pt x="2680599" y="0"/>
                  <a:pt x="2731770" y="51171"/>
                  <a:pt x="2731770" y="114293"/>
                </a:cubicBezTo>
                <a:lnTo>
                  <a:pt x="2731770" y="1836427"/>
                </a:lnTo>
                <a:cubicBezTo>
                  <a:pt x="2731770" y="1899549"/>
                  <a:pt x="2680599" y="1950720"/>
                  <a:pt x="2617477" y="1950720"/>
                </a:cubicBezTo>
                <a:lnTo>
                  <a:pt x="114293" y="1950720"/>
                </a:lnTo>
                <a:cubicBezTo>
                  <a:pt x="51171" y="1950720"/>
                  <a:pt x="0" y="1899549"/>
                  <a:pt x="0" y="183642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3436620" y="393977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3569970" y="407312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3436620" y="4511278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Job Matching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436620" y="4854178"/>
            <a:ext cx="2486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AI-based job recommendations aligned with user profile and career goals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6010" y="3783569"/>
            <a:ext cx="2731770" cy="1950720"/>
          </a:xfrm>
          <a:custGeom>
            <a:avLst/>
            <a:gdLst/>
            <a:ahLst/>
            <a:cxnLst/>
            <a:rect l="l" t="t" r="r" b="b"/>
            <a:pathLst>
              <a:path w="2731770" h="1950720">
                <a:moveTo>
                  <a:pt x="114293" y="0"/>
                </a:moveTo>
                <a:lnTo>
                  <a:pt x="2617477" y="0"/>
                </a:lnTo>
                <a:cubicBezTo>
                  <a:pt x="2680599" y="0"/>
                  <a:pt x="2731770" y="51171"/>
                  <a:pt x="2731770" y="114293"/>
                </a:cubicBezTo>
                <a:lnTo>
                  <a:pt x="2731770" y="1836427"/>
                </a:lnTo>
                <a:cubicBezTo>
                  <a:pt x="2731770" y="1899549"/>
                  <a:pt x="2680599" y="1950720"/>
                  <a:pt x="2617477" y="1950720"/>
                </a:cubicBezTo>
                <a:lnTo>
                  <a:pt x="114293" y="1950720"/>
                </a:lnTo>
                <a:cubicBezTo>
                  <a:pt x="51171" y="1950720"/>
                  <a:pt x="0" y="1899549"/>
                  <a:pt x="0" y="183642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332220" y="393977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53664" y="407312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90649" y="89297"/>
                </a:moveTo>
                <a:lnTo>
                  <a:pt x="125164" y="89297"/>
                </a:lnTo>
                <a:cubicBezTo>
                  <a:pt x="118579" y="89297"/>
                  <a:pt x="113258" y="83976"/>
                  <a:pt x="113258" y="77391"/>
                </a:cubicBezTo>
                <a:lnTo>
                  <a:pt x="113258" y="11906"/>
                </a:lnTo>
                <a:cubicBezTo>
                  <a:pt x="113258" y="5321"/>
                  <a:pt x="118616" y="-74"/>
                  <a:pt x="125127" y="781"/>
                </a:cubicBezTo>
                <a:cubicBezTo>
                  <a:pt x="164939" y="6065"/>
                  <a:pt x="196490" y="37616"/>
                  <a:pt x="201774" y="77428"/>
                </a:cubicBezTo>
                <a:cubicBezTo>
                  <a:pt x="202629" y="83939"/>
                  <a:pt x="197234" y="89297"/>
                  <a:pt x="190649" y="89297"/>
                </a:cubicBezTo>
                <a:close/>
                <a:moveTo>
                  <a:pt x="82823" y="13841"/>
                </a:moveTo>
                <a:cubicBezTo>
                  <a:pt x="89557" y="12427"/>
                  <a:pt x="95399" y="17934"/>
                  <a:pt x="95399" y="24817"/>
                </a:cubicBezTo>
                <a:lnTo>
                  <a:pt x="95399" y="98227"/>
                </a:lnTo>
                <a:cubicBezTo>
                  <a:pt x="95399" y="100310"/>
                  <a:pt x="96143" y="102319"/>
                  <a:pt x="97445" y="103919"/>
                </a:cubicBezTo>
                <a:lnTo>
                  <a:pt x="146596" y="163227"/>
                </a:lnTo>
                <a:cubicBezTo>
                  <a:pt x="150949" y="168473"/>
                  <a:pt x="150019" y="176399"/>
                  <a:pt x="144028" y="179636"/>
                </a:cubicBezTo>
                <a:cubicBezTo>
                  <a:pt x="131341" y="186556"/>
                  <a:pt x="116793" y="190500"/>
                  <a:pt x="101352" y="190500"/>
                </a:cubicBezTo>
                <a:cubicBezTo>
                  <a:pt x="52053" y="190500"/>
                  <a:pt x="12055" y="150502"/>
                  <a:pt x="12055" y="101203"/>
                </a:cubicBezTo>
                <a:cubicBezTo>
                  <a:pt x="12055" y="58229"/>
                  <a:pt x="42379" y="22361"/>
                  <a:pt x="82823" y="13841"/>
                </a:cubicBezTo>
                <a:close/>
                <a:moveTo>
                  <a:pt x="177775" y="107156"/>
                </a:moveTo>
                <a:lnTo>
                  <a:pt x="201588" y="107156"/>
                </a:lnTo>
                <a:cubicBezTo>
                  <a:pt x="208471" y="107156"/>
                  <a:pt x="213978" y="112998"/>
                  <a:pt x="212564" y="119732"/>
                </a:cubicBezTo>
                <a:cubicBezTo>
                  <a:pt x="208769" y="137740"/>
                  <a:pt x="199541" y="153739"/>
                  <a:pt x="186668" y="165943"/>
                </a:cubicBezTo>
                <a:cubicBezTo>
                  <a:pt x="182091" y="170297"/>
                  <a:pt x="174910" y="169366"/>
                  <a:pt x="170892" y="164492"/>
                </a:cubicBezTo>
                <a:lnTo>
                  <a:pt x="139489" y="126653"/>
                </a:lnTo>
                <a:cubicBezTo>
                  <a:pt x="133052" y="118876"/>
                  <a:pt x="138596" y="107156"/>
                  <a:pt x="148642" y="107156"/>
                </a:cubicBezTo>
                <a:lnTo>
                  <a:pt x="177738" y="107156"/>
                </a:ln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332220" y="4511278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Analytics Dashboard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32220" y="4854178"/>
            <a:ext cx="2486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 insights on application progress, success rates, and trends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9071610" y="3783569"/>
            <a:ext cx="2731770" cy="1950720"/>
          </a:xfrm>
          <a:custGeom>
            <a:avLst/>
            <a:gdLst/>
            <a:ahLst/>
            <a:cxnLst/>
            <a:rect l="l" t="t" r="r" b="b"/>
            <a:pathLst>
              <a:path w="2731770" h="1950720">
                <a:moveTo>
                  <a:pt x="114293" y="0"/>
                </a:moveTo>
                <a:lnTo>
                  <a:pt x="2617477" y="0"/>
                </a:lnTo>
                <a:cubicBezTo>
                  <a:pt x="2680599" y="0"/>
                  <a:pt x="2731770" y="51171"/>
                  <a:pt x="2731770" y="114293"/>
                </a:cubicBezTo>
                <a:lnTo>
                  <a:pt x="2731770" y="1836427"/>
                </a:lnTo>
                <a:cubicBezTo>
                  <a:pt x="2731770" y="1899549"/>
                  <a:pt x="2680599" y="1950720"/>
                  <a:pt x="2617477" y="1950720"/>
                </a:cubicBezTo>
                <a:lnTo>
                  <a:pt x="114293" y="1950720"/>
                </a:lnTo>
                <a:cubicBezTo>
                  <a:pt x="51171" y="1950720"/>
                  <a:pt x="0" y="1899549"/>
                  <a:pt x="0" y="183642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9227820" y="393977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9361170" y="407312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2591" y="3535"/>
                </a:moveTo>
                <a:cubicBezTo>
                  <a:pt x="73707" y="-1972"/>
                  <a:pt x="78581" y="-5953"/>
                  <a:pt x="84237" y="-5953"/>
                </a:cubicBezTo>
                <a:lnTo>
                  <a:pt x="106487" y="-5953"/>
                </a:lnTo>
                <a:cubicBezTo>
                  <a:pt x="112142" y="-5953"/>
                  <a:pt x="117016" y="-1972"/>
                  <a:pt x="118132" y="3535"/>
                </a:cubicBezTo>
                <a:lnTo>
                  <a:pt x="123527" y="29580"/>
                </a:lnTo>
                <a:cubicBezTo>
                  <a:pt x="128774" y="31812"/>
                  <a:pt x="133685" y="34677"/>
                  <a:pt x="138150" y="38063"/>
                </a:cubicBezTo>
                <a:lnTo>
                  <a:pt x="163376" y="29691"/>
                </a:lnTo>
                <a:cubicBezTo>
                  <a:pt x="168734" y="27905"/>
                  <a:pt x="174613" y="30138"/>
                  <a:pt x="177440" y="35049"/>
                </a:cubicBezTo>
                <a:lnTo>
                  <a:pt x="188565" y="54322"/>
                </a:lnTo>
                <a:cubicBezTo>
                  <a:pt x="191393" y="59234"/>
                  <a:pt x="190388" y="65410"/>
                  <a:pt x="186147" y="69168"/>
                </a:cubicBezTo>
                <a:lnTo>
                  <a:pt x="166315" y="86804"/>
                </a:lnTo>
                <a:cubicBezTo>
                  <a:pt x="166650" y="89557"/>
                  <a:pt x="166799" y="92385"/>
                  <a:pt x="166799" y="95250"/>
                </a:cubicBezTo>
                <a:cubicBezTo>
                  <a:pt x="166799" y="98115"/>
                  <a:pt x="166613" y="100943"/>
                  <a:pt x="166315" y="103696"/>
                </a:cubicBezTo>
                <a:lnTo>
                  <a:pt x="186184" y="121369"/>
                </a:lnTo>
                <a:cubicBezTo>
                  <a:pt x="190426" y="125127"/>
                  <a:pt x="191393" y="131341"/>
                  <a:pt x="188602" y="136215"/>
                </a:cubicBezTo>
                <a:lnTo>
                  <a:pt x="177478" y="155488"/>
                </a:lnTo>
                <a:cubicBezTo>
                  <a:pt x="174650" y="160362"/>
                  <a:pt x="168771" y="162632"/>
                  <a:pt x="163413" y="160846"/>
                </a:cubicBezTo>
                <a:lnTo>
                  <a:pt x="138187" y="152474"/>
                </a:lnTo>
                <a:cubicBezTo>
                  <a:pt x="133685" y="155860"/>
                  <a:pt x="128774" y="158688"/>
                  <a:pt x="123565" y="160958"/>
                </a:cubicBezTo>
                <a:lnTo>
                  <a:pt x="118207" y="186965"/>
                </a:lnTo>
                <a:cubicBezTo>
                  <a:pt x="117053" y="192509"/>
                  <a:pt x="112179" y="196453"/>
                  <a:pt x="106561" y="196453"/>
                </a:cubicBezTo>
                <a:lnTo>
                  <a:pt x="84311" y="196453"/>
                </a:lnTo>
                <a:cubicBezTo>
                  <a:pt x="78656" y="196453"/>
                  <a:pt x="73782" y="192472"/>
                  <a:pt x="72665" y="186965"/>
                </a:cubicBezTo>
                <a:lnTo>
                  <a:pt x="67308" y="160958"/>
                </a:lnTo>
                <a:cubicBezTo>
                  <a:pt x="62061" y="158725"/>
                  <a:pt x="57187" y="155860"/>
                  <a:pt x="52685" y="152474"/>
                </a:cubicBezTo>
                <a:lnTo>
                  <a:pt x="27347" y="160846"/>
                </a:lnTo>
                <a:cubicBezTo>
                  <a:pt x="21989" y="162632"/>
                  <a:pt x="16111" y="160400"/>
                  <a:pt x="13283" y="155488"/>
                </a:cubicBezTo>
                <a:lnTo>
                  <a:pt x="2158" y="136215"/>
                </a:lnTo>
                <a:cubicBezTo>
                  <a:pt x="-670" y="131304"/>
                  <a:pt x="335" y="125127"/>
                  <a:pt x="4576" y="121369"/>
                </a:cubicBezTo>
                <a:lnTo>
                  <a:pt x="24445" y="103696"/>
                </a:lnTo>
                <a:cubicBezTo>
                  <a:pt x="24110" y="100943"/>
                  <a:pt x="23961" y="98115"/>
                  <a:pt x="23961" y="95250"/>
                </a:cubicBezTo>
                <a:cubicBezTo>
                  <a:pt x="23961" y="92385"/>
                  <a:pt x="24147" y="89557"/>
                  <a:pt x="24445" y="86804"/>
                </a:cubicBezTo>
                <a:lnTo>
                  <a:pt x="4576" y="69131"/>
                </a:lnTo>
                <a:cubicBezTo>
                  <a:pt x="335" y="65373"/>
                  <a:pt x="-633" y="59159"/>
                  <a:pt x="2158" y="54285"/>
                </a:cubicBezTo>
                <a:lnTo>
                  <a:pt x="13283" y="35012"/>
                </a:lnTo>
                <a:cubicBezTo>
                  <a:pt x="16111" y="30100"/>
                  <a:pt x="21989" y="27868"/>
                  <a:pt x="27347" y="29654"/>
                </a:cubicBezTo>
                <a:lnTo>
                  <a:pt x="52574" y="38026"/>
                </a:lnTo>
                <a:cubicBezTo>
                  <a:pt x="57076" y="34640"/>
                  <a:pt x="61987" y="31812"/>
                  <a:pt x="67196" y="29542"/>
                </a:cubicBezTo>
                <a:lnTo>
                  <a:pt x="72591" y="3535"/>
                </a:lnTo>
                <a:close/>
                <a:moveTo>
                  <a:pt x="95362" y="125016"/>
                </a:moveTo>
                <a:cubicBezTo>
                  <a:pt x="105996" y="124976"/>
                  <a:pt x="115801" y="119266"/>
                  <a:pt x="121084" y="110036"/>
                </a:cubicBezTo>
                <a:cubicBezTo>
                  <a:pt x="126366" y="100807"/>
                  <a:pt x="126324" y="89460"/>
                  <a:pt x="120972" y="80271"/>
                </a:cubicBezTo>
                <a:cubicBezTo>
                  <a:pt x="115620" y="71081"/>
                  <a:pt x="105773" y="65444"/>
                  <a:pt x="95138" y="65484"/>
                </a:cubicBezTo>
                <a:cubicBezTo>
                  <a:pt x="84504" y="65524"/>
                  <a:pt x="74699" y="71234"/>
                  <a:pt x="69416" y="80464"/>
                </a:cubicBezTo>
                <a:cubicBezTo>
                  <a:pt x="64134" y="89693"/>
                  <a:pt x="64176" y="101040"/>
                  <a:pt x="69528" y="110229"/>
                </a:cubicBezTo>
                <a:cubicBezTo>
                  <a:pt x="74880" y="119419"/>
                  <a:pt x="84727" y="125056"/>
                  <a:pt x="95362" y="125016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9227820" y="4511278"/>
            <a:ext cx="2505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 Panel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227820" y="4854178"/>
            <a:ext cx="2486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 system management and user administration capabilities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84810" y="5894071"/>
            <a:ext cx="11418570" cy="579120"/>
          </a:xfrm>
          <a:custGeom>
            <a:avLst/>
            <a:gdLst/>
            <a:ahLst/>
            <a:cxnLst/>
            <a:rect l="l" t="t" r="r" b="b"/>
            <a:pathLst>
              <a:path w="11418570" h="5791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464819"/>
                </a:lnTo>
                <a:cubicBezTo>
                  <a:pt x="11418570" y="527946"/>
                  <a:pt x="11367396" y="579120"/>
                  <a:pt x="11304269" y="579120"/>
                </a:cubicBezTo>
                <a:lnTo>
                  <a:pt x="114301" y="579120"/>
                </a:lnTo>
                <a:cubicBezTo>
                  <a:pt x="51174" y="579120"/>
                  <a:pt x="0" y="527946"/>
                  <a:pt x="0" y="46481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>
                  <a:alpha val="20000"/>
                </a:srgbClr>
              </a:gs>
              <a:gs pos="100000">
                <a:srgbClr val="60A5FA">
                  <a:alpha val="10000"/>
                </a:srgbClr>
              </a:gs>
            </a:gsLst>
            <a:lin ang="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69595" y="606933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00013" y="71438"/>
                </a:moveTo>
                <a:cubicBezTo>
                  <a:pt x="100013" y="63552"/>
                  <a:pt x="106415" y="57150"/>
                  <a:pt x="114300" y="57150"/>
                </a:cubicBezTo>
                <a:cubicBezTo>
                  <a:pt x="122185" y="57150"/>
                  <a:pt x="128588" y="63552"/>
                  <a:pt x="128588" y="71438"/>
                </a:cubicBezTo>
                <a:cubicBezTo>
                  <a:pt x="128588" y="79323"/>
                  <a:pt x="122185" y="85725"/>
                  <a:pt x="114300" y="85725"/>
                </a:cubicBezTo>
                <a:cubicBezTo>
                  <a:pt x="106415" y="85725"/>
                  <a:pt x="100013" y="79323"/>
                  <a:pt x="100013" y="71438"/>
                </a:cubicBezTo>
                <a:close/>
                <a:moveTo>
                  <a:pt x="96441" y="100013"/>
                </a:moveTo>
                <a:lnTo>
                  <a:pt x="117872" y="100013"/>
                </a:lnTo>
                <a:cubicBezTo>
                  <a:pt x="123810" y="100013"/>
                  <a:pt x="128588" y="104790"/>
                  <a:pt x="128588" y="110728"/>
                </a:cubicBezTo>
                <a:lnTo>
                  <a:pt x="128588" y="150019"/>
                </a:lnTo>
                <a:lnTo>
                  <a:pt x="132159" y="150019"/>
                </a:lnTo>
                <a:cubicBezTo>
                  <a:pt x="138098" y="150019"/>
                  <a:pt x="142875" y="154796"/>
                  <a:pt x="142875" y="160734"/>
                </a:cubicBezTo>
                <a:cubicBezTo>
                  <a:pt x="142875" y="166673"/>
                  <a:pt x="138098" y="171450"/>
                  <a:pt x="132159" y="171450"/>
                </a:cubicBezTo>
                <a:lnTo>
                  <a:pt x="96441" y="171450"/>
                </a:lnTo>
                <a:cubicBezTo>
                  <a:pt x="90502" y="171450"/>
                  <a:pt x="85725" y="166673"/>
                  <a:pt x="85725" y="160734"/>
                </a:cubicBezTo>
                <a:cubicBezTo>
                  <a:pt x="85725" y="154796"/>
                  <a:pt x="90502" y="150019"/>
                  <a:pt x="96441" y="150019"/>
                </a:cubicBezTo>
                <a:lnTo>
                  <a:pt x="107156" y="150019"/>
                </a:lnTo>
                <a:lnTo>
                  <a:pt x="107156" y="121444"/>
                </a:lnTo>
                <a:lnTo>
                  <a:pt x="96441" y="121444"/>
                </a:lnTo>
                <a:cubicBezTo>
                  <a:pt x="90502" y="121444"/>
                  <a:pt x="85725" y="116666"/>
                  <a:pt x="85725" y="110728"/>
                </a:cubicBezTo>
                <a:cubicBezTo>
                  <a:pt x="85725" y="104790"/>
                  <a:pt x="90502" y="100013"/>
                  <a:pt x="96441" y="100013"/>
                </a:cubicBezTo>
                <a:close/>
              </a:path>
            </a:pathLst>
          </a:custGeom>
          <a:solidFill>
            <a:srgbClr val="60A5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979170" y="6069330"/>
            <a:ext cx="4705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features are 100% free</a:t>
            </a:r>
            <a:r>
              <a:rPr lang="en-US" sz="120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No credit card required, no hidden fees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537859" y="6050280"/>
            <a:ext cx="962025" cy="266700"/>
          </a:xfrm>
          <a:custGeom>
            <a:avLst/>
            <a:gdLst/>
            <a:ahLst/>
            <a:cxnLst/>
            <a:rect l="l" t="t" r="r" b="b"/>
            <a:pathLst>
              <a:path w="962025" h="266700">
                <a:moveTo>
                  <a:pt x="133350" y="0"/>
                </a:moveTo>
                <a:lnTo>
                  <a:pt x="828675" y="0"/>
                </a:lnTo>
                <a:cubicBezTo>
                  <a:pt x="902273" y="0"/>
                  <a:pt x="962025" y="59752"/>
                  <a:pt x="962025" y="133350"/>
                </a:cubicBezTo>
                <a:lnTo>
                  <a:pt x="962025" y="133350"/>
                </a:lnTo>
                <a:cubicBezTo>
                  <a:pt x="962025" y="206948"/>
                  <a:pt x="902273" y="266700"/>
                  <a:pt x="8286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9537859" y="6050280"/>
            <a:ext cx="10287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10B98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0614422" y="6050280"/>
            <a:ext cx="1038225" cy="266700"/>
          </a:xfrm>
          <a:custGeom>
            <a:avLst/>
            <a:gdLst/>
            <a:ahLst/>
            <a:cxnLst/>
            <a:rect l="l" t="t" r="r" b="b"/>
            <a:pathLst>
              <a:path w="1038225" h="266700">
                <a:moveTo>
                  <a:pt x="133350" y="0"/>
                </a:moveTo>
                <a:lnTo>
                  <a:pt x="904875" y="0"/>
                </a:lnTo>
                <a:cubicBezTo>
                  <a:pt x="978473" y="0"/>
                  <a:pt x="1038225" y="59752"/>
                  <a:pt x="1038225" y="133350"/>
                </a:cubicBezTo>
                <a:lnTo>
                  <a:pt x="1038225" y="133350"/>
                </a:lnTo>
                <a:cubicBezTo>
                  <a:pt x="1038225" y="206948"/>
                  <a:pt x="978473" y="266700"/>
                  <a:pt x="9048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10614422" y="6050280"/>
            <a:ext cx="11049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B82F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Free Forever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381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26256" y="5715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59531"/>
                </a:lnTo>
                <a:cubicBezTo>
                  <a:pt x="0" y="72665"/>
                  <a:pt x="10678" y="83344"/>
                  <a:pt x="23812" y="83344"/>
                </a:cubicBezTo>
                <a:lnTo>
                  <a:pt x="142875" y="83344"/>
                </a:lnTo>
                <a:cubicBezTo>
                  <a:pt x="156009" y="83344"/>
                  <a:pt x="166688" y="72665"/>
                  <a:pt x="166688" y="59531"/>
                </a:cubicBezTo>
                <a:lnTo>
                  <a:pt x="166688" y="35719"/>
                </a:lnTo>
                <a:cubicBezTo>
                  <a:pt x="166688" y="22585"/>
                  <a:pt x="156009" y="11906"/>
                  <a:pt x="142875" y="11906"/>
                </a:cubicBezTo>
                <a:lnTo>
                  <a:pt x="23812" y="11906"/>
                </a:lnTo>
                <a:close/>
                <a:moveTo>
                  <a:pt x="104180" y="38695"/>
                </a:moveTo>
                <a:cubicBezTo>
                  <a:pt x="109108" y="38695"/>
                  <a:pt x="113109" y="42697"/>
                  <a:pt x="113109" y="47625"/>
                </a:cubicBezTo>
                <a:cubicBezTo>
                  <a:pt x="113109" y="52553"/>
                  <a:pt x="109108" y="56555"/>
                  <a:pt x="104180" y="56555"/>
                </a:cubicBezTo>
                <a:cubicBezTo>
                  <a:pt x="99251" y="56555"/>
                  <a:pt x="95250" y="52553"/>
                  <a:pt x="95250" y="47625"/>
                </a:cubicBezTo>
                <a:cubicBezTo>
                  <a:pt x="95250" y="42697"/>
                  <a:pt x="99251" y="38695"/>
                  <a:pt x="104180" y="38695"/>
                </a:cubicBezTo>
                <a:close/>
                <a:moveTo>
                  <a:pt x="125016" y="47625"/>
                </a:moveTo>
                <a:cubicBezTo>
                  <a:pt x="125016" y="42697"/>
                  <a:pt x="129017" y="38695"/>
                  <a:pt x="133945" y="38695"/>
                </a:cubicBezTo>
                <a:cubicBezTo>
                  <a:pt x="138874" y="38695"/>
                  <a:pt x="142875" y="42697"/>
                  <a:pt x="142875" y="47625"/>
                </a:cubicBezTo>
                <a:cubicBezTo>
                  <a:pt x="142875" y="52553"/>
                  <a:pt x="138874" y="56555"/>
                  <a:pt x="133945" y="56555"/>
                </a:cubicBezTo>
                <a:cubicBezTo>
                  <a:pt x="129017" y="56555"/>
                  <a:pt x="125016" y="52553"/>
                  <a:pt x="125016" y="47625"/>
                </a:cubicBezTo>
                <a:close/>
                <a:moveTo>
                  <a:pt x="23812" y="107156"/>
                </a:moveTo>
                <a:cubicBezTo>
                  <a:pt x="10678" y="107156"/>
                  <a:pt x="0" y="117835"/>
                  <a:pt x="0" y="130969"/>
                </a:cubicBez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130969"/>
                </a:lnTo>
                <a:cubicBezTo>
                  <a:pt x="166688" y="117835"/>
                  <a:pt x="156009" y="107156"/>
                  <a:pt x="142875" y="107156"/>
                </a:cubicBezTo>
                <a:lnTo>
                  <a:pt x="23812" y="107156"/>
                </a:lnTo>
                <a:close/>
                <a:moveTo>
                  <a:pt x="104180" y="133945"/>
                </a:moveTo>
                <a:cubicBezTo>
                  <a:pt x="109108" y="133945"/>
                  <a:pt x="113109" y="137947"/>
                  <a:pt x="113109" y="142875"/>
                </a:cubicBezTo>
                <a:cubicBezTo>
                  <a:pt x="113109" y="147803"/>
                  <a:pt x="109108" y="151805"/>
                  <a:pt x="104180" y="151805"/>
                </a:cubicBezTo>
                <a:cubicBezTo>
                  <a:pt x="99251" y="151805"/>
                  <a:pt x="95250" y="147803"/>
                  <a:pt x="95250" y="142875"/>
                </a:cubicBezTo>
                <a:cubicBezTo>
                  <a:pt x="95250" y="137947"/>
                  <a:pt x="99251" y="133945"/>
                  <a:pt x="104180" y="133945"/>
                </a:cubicBezTo>
                <a:close/>
                <a:moveTo>
                  <a:pt x="125016" y="142875"/>
                </a:moveTo>
                <a:cubicBezTo>
                  <a:pt x="125016" y="137947"/>
                  <a:pt x="129017" y="133945"/>
                  <a:pt x="133945" y="133945"/>
                </a:cubicBezTo>
                <a:cubicBezTo>
                  <a:pt x="138874" y="133945"/>
                  <a:pt x="142875" y="137947"/>
                  <a:pt x="142875" y="142875"/>
                </a:cubicBezTo>
                <a:cubicBezTo>
                  <a:pt x="142875" y="147803"/>
                  <a:pt x="138874" y="151805"/>
                  <a:pt x="133945" y="151805"/>
                </a:cubicBezTo>
                <a:cubicBezTo>
                  <a:pt x="129017" y="151805"/>
                  <a:pt x="125016" y="147803"/>
                  <a:pt x="125016" y="14287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52500" y="381000"/>
            <a:ext cx="51625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Technical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525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90600" y="1028700"/>
            <a:ext cx="10906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Robust, scalable, and modern technology stack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451610"/>
            <a:ext cx="3703320" cy="1617345"/>
          </a:xfrm>
          <a:custGeom>
            <a:avLst/>
            <a:gdLst/>
            <a:ahLst/>
            <a:cxnLst/>
            <a:rect l="l" t="t" r="r" b="b"/>
            <a:pathLst>
              <a:path w="3703320" h="1617345">
                <a:moveTo>
                  <a:pt x="114298" y="0"/>
                </a:moveTo>
                <a:lnTo>
                  <a:pt x="3589022" y="0"/>
                </a:lnTo>
                <a:cubicBezTo>
                  <a:pt x="3652147" y="0"/>
                  <a:pt x="3703320" y="51173"/>
                  <a:pt x="3703320" y="114298"/>
                </a:cubicBezTo>
                <a:lnTo>
                  <a:pt x="3703320" y="1503047"/>
                </a:lnTo>
                <a:cubicBezTo>
                  <a:pt x="3703320" y="1566172"/>
                  <a:pt x="3652147" y="1617345"/>
                  <a:pt x="3589022" y="1617345"/>
                </a:cubicBezTo>
                <a:lnTo>
                  <a:pt x="114298" y="1617345"/>
                </a:lnTo>
                <a:cubicBezTo>
                  <a:pt x="51173" y="1617345"/>
                  <a:pt x="0" y="1566172"/>
                  <a:pt x="0" y="150304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60782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62464" y="1741177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12520" y="1703077"/>
            <a:ext cx="88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Backend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41020" y="2179327"/>
            <a:ext cx="34575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FastAPI with async/await for high performance and concurrent request handling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41020" y="2688915"/>
            <a:ext cx="561975" cy="228600"/>
          </a:xfrm>
          <a:custGeom>
            <a:avLst/>
            <a:gdLst/>
            <a:ahLst/>
            <a:cxnLst/>
            <a:rect l="l" t="t" r="r" b="b"/>
            <a:pathLst>
              <a:path w="561975" h="228600">
                <a:moveTo>
                  <a:pt x="38101" y="0"/>
                </a:moveTo>
                <a:lnTo>
                  <a:pt x="523874" y="0"/>
                </a:lnTo>
                <a:cubicBezTo>
                  <a:pt x="544917" y="0"/>
                  <a:pt x="561975" y="17058"/>
                  <a:pt x="561975" y="38101"/>
                </a:cubicBezTo>
                <a:lnTo>
                  <a:pt x="561975" y="190499"/>
                </a:lnTo>
                <a:cubicBezTo>
                  <a:pt x="561975" y="211542"/>
                  <a:pt x="544917" y="228600"/>
                  <a:pt x="5238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541020" y="2688915"/>
            <a:ext cx="6191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0A5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FastAPI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76218" y="2688915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38101" y="0"/>
                </a:moveTo>
                <a:lnTo>
                  <a:pt x="723899" y="0"/>
                </a:lnTo>
                <a:cubicBezTo>
                  <a:pt x="744942" y="0"/>
                  <a:pt x="762000" y="17058"/>
                  <a:pt x="762000" y="38101"/>
                </a:cubicBezTo>
                <a:lnTo>
                  <a:pt x="762000" y="190499"/>
                </a:lnTo>
                <a:cubicBezTo>
                  <a:pt x="762000" y="211542"/>
                  <a:pt x="744942" y="228600"/>
                  <a:pt x="7238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176218" y="2688915"/>
            <a:ext cx="8191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0A5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3.9+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018109" y="2688915"/>
            <a:ext cx="466725" cy="228600"/>
          </a:xfrm>
          <a:custGeom>
            <a:avLst/>
            <a:gdLst/>
            <a:ahLst/>
            <a:cxnLst/>
            <a:rect l="l" t="t" r="r" b="b"/>
            <a:pathLst>
              <a:path w="466725" h="228600">
                <a:moveTo>
                  <a:pt x="38101" y="0"/>
                </a:moveTo>
                <a:lnTo>
                  <a:pt x="428624" y="0"/>
                </a:lnTo>
                <a:cubicBezTo>
                  <a:pt x="449667" y="0"/>
                  <a:pt x="466725" y="17058"/>
                  <a:pt x="466725" y="38101"/>
                </a:cubicBezTo>
                <a:lnTo>
                  <a:pt x="466725" y="190499"/>
                </a:lnTo>
                <a:cubicBezTo>
                  <a:pt x="466725" y="211542"/>
                  <a:pt x="449667" y="228600"/>
                  <a:pt x="4286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2018109" y="2688915"/>
            <a:ext cx="5238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0A5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4810" y="3195522"/>
            <a:ext cx="3703320" cy="1617345"/>
          </a:xfrm>
          <a:custGeom>
            <a:avLst/>
            <a:gdLst/>
            <a:ahLst/>
            <a:cxnLst/>
            <a:rect l="l" t="t" r="r" b="b"/>
            <a:pathLst>
              <a:path w="3703320" h="1617345">
                <a:moveTo>
                  <a:pt x="114298" y="0"/>
                </a:moveTo>
                <a:lnTo>
                  <a:pt x="3589022" y="0"/>
                </a:lnTo>
                <a:cubicBezTo>
                  <a:pt x="3652147" y="0"/>
                  <a:pt x="3703320" y="51173"/>
                  <a:pt x="3703320" y="114298"/>
                </a:cubicBezTo>
                <a:lnTo>
                  <a:pt x="3703320" y="1503047"/>
                </a:lnTo>
                <a:cubicBezTo>
                  <a:pt x="3703320" y="1566172"/>
                  <a:pt x="3652147" y="1617345"/>
                  <a:pt x="3589022" y="1617345"/>
                </a:cubicBezTo>
                <a:lnTo>
                  <a:pt x="114298" y="1617345"/>
                </a:lnTo>
                <a:cubicBezTo>
                  <a:pt x="51173" y="1617345"/>
                  <a:pt x="0" y="1566172"/>
                  <a:pt x="0" y="150304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10B98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541020" y="335174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686276" y="348509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112520" y="3446990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Database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41020" y="3923240"/>
            <a:ext cx="34575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 with SQLAlchemy ORM for reliable data persistence and easy migrations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1020" y="4432827"/>
            <a:ext cx="504825" cy="228600"/>
          </a:xfrm>
          <a:custGeom>
            <a:avLst/>
            <a:gdLst/>
            <a:ahLst/>
            <a:cxnLst/>
            <a:rect l="l" t="t" r="r" b="b"/>
            <a:pathLst>
              <a:path w="504825" h="228600">
                <a:moveTo>
                  <a:pt x="38101" y="0"/>
                </a:moveTo>
                <a:lnTo>
                  <a:pt x="466724" y="0"/>
                </a:lnTo>
                <a:cubicBezTo>
                  <a:pt x="487767" y="0"/>
                  <a:pt x="504825" y="17058"/>
                  <a:pt x="504825" y="38101"/>
                </a:cubicBezTo>
                <a:lnTo>
                  <a:pt x="504825" y="190499"/>
                </a:lnTo>
                <a:cubicBezTo>
                  <a:pt x="504825" y="211542"/>
                  <a:pt x="487767" y="228600"/>
                  <a:pt x="4667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541020" y="4432827"/>
            <a:ext cx="5619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19068" y="4432827"/>
            <a:ext cx="819150" cy="228600"/>
          </a:xfrm>
          <a:custGeom>
            <a:avLst/>
            <a:gdLst/>
            <a:ahLst/>
            <a:cxnLst/>
            <a:rect l="l" t="t" r="r" b="b"/>
            <a:pathLst>
              <a:path w="819150" h="228600">
                <a:moveTo>
                  <a:pt x="38101" y="0"/>
                </a:moveTo>
                <a:lnTo>
                  <a:pt x="781049" y="0"/>
                </a:lnTo>
                <a:cubicBezTo>
                  <a:pt x="802092" y="0"/>
                  <a:pt x="819150" y="17058"/>
                  <a:pt x="819150" y="38101"/>
                </a:cubicBezTo>
                <a:lnTo>
                  <a:pt x="819150" y="190499"/>
                </a:lnTo>
                <a:cubicBezTo>
                  <a:pt x="819150" y="211542"/>
                  <a:pt x="802092" y="228600"/>
                  <a:pt x="7810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119068" y="4432827"/>
            <a:ext cx="8763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SQLAlchemy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2014776" y="4432827"/>
            <a:ext cx="419100" cy="228600"/>
          </a:xfrm>
          <a:custGeom>
            <a:avLst/>
            <a:gdLst/>
            <a:ahLst/>
            <a:cxnLst/>
            <a:rect l="l" t="t" r="r" b="b"/>
            <a:pathLst>
              <a:path w="419100" h="228600">
                <a:moveTo>
                  <a:pt x="38101" y="0"/>
                </a:moveTo>
                <a:lnTo>
                  <a:pt x="380999" y="0"/>
                </a:lnTo>
                <a:cubicBezTo>
                  <a:pt x="402042" y="0"/>
                  <a:pt x="419100" y="17058"/>
                  <a:pt x="419100" y="38101"/>
                </a:cubicBezTo>
                <a:lnTo>
                  <a:pt x="419100" y="190499"/>
                </a:lnTo>
                <a:cubicBezTo>
                  <a:pt x="419100" y="211542"/>
                  <a:pt x="402042" y="228600"/>
                  <a:pt x="3809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2014776" y="4432827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ORM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84810" y="4939434"/>
            <a:ext cx="3703320" cy="1617345"/>
          </a:xfrm>
          <a:custGeom>
            <a:avLst/>
            <a:gdLst/>
            <a:ahLst/>
            <a:cxnLst/>
            <a:rect l="l" t="t" r="r" b="b"/>
            <a:pathLst>
              <a:path w="3703320" h="1617345">
                <a:moveTo>
                  <a:pt x="114298" y="0"/>
                </a:moveTo>
                <a:lnTo>
                  <a:pt x="3589022" y="0"/>
                </a:lnTo>
                <a:cubicBezTo>
                  <a:pt x="3652147" y="0"/>
                  <a:pt x="3703320" y="51173"/>
                  <a:pt x="3703320" y="114298"/>
                </a:cubicBezTo>
                <a:lnTo>
                  <a:pt x="3703320" y="1503047"/>
                </a:lnTo>
                <a:cubicBezTo>
                  <a:pt x="3703320" y="1566172"/>
                  <a:pt x="3652147" y="1617345"/>
                  <a:pt x="3589022" y="1617345"/>
                </a:cubicBezTo>
                <a:lnTo>
                  <a:pt x="114298" y="1617345"/>
                </a:lnTo>
                <a:cubicBezTo>
                  <a:pt x="51173" y="1617345"/>
                  <a:pt x="0" y="1566172"/>
                  <a:pt x="0" y="150304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8B5C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541020" y="509563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74370" y="522898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1112520" y="5190883"/>
            <a:ext cx="142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Authentication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41020" y="5667133"/>
            <a:ext cx="34575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JWT tokens with secure bcrypt password hashing for robust security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41020" y="6176721"/>
            <a:ext cx="390525" cy="228600"/>
          </a:xfrm>
          <a:custGeom>
            <a:avLst/>
            <a:gdLst/>
            <a:ahLst/>
            <a:cxnLst/>
            <a:rect l="l" t="t" r="r" b="b"/>
            <a:pathLst>
              <a:path w="390525" h="228600">
                <a:moveTo>
                  <a:pt x="38101" y="0"/>
                </a:moveTo>
                <a:lnTo>
                  <a:pt x="352424" y="0"/>
                </a:lnTo>
                <a:cubicBezTo>
                  <a:pt x="373467" y="0"/>
                  <a:pt x="390525" y="17058"/>
                  <a:pt x="390525" y="38101"/>
                </a:cubicBezTo>
                <a:lnTo>
                  <a:pt x="390525" y="190499"/>
                </a:lnTo>
                <a:cubicBezTo>
                  <a:pt x="390525" y="211542"/>
                  <a:pt x="373467" y="228600"/>
                  <a:pt x="3524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541020" y="6176721"/>
            <a:ext cx="4476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78B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JWT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04530" y="6176721"/>
            <a:ext cx="466725" cy="228600"/>
          </a:xfrm>
          <a:custGeom>
            <a:avLst/>
            <a:gdLst/>
            <a:ahLst/>
            <a:cxnLst/>
            <a:rect l="l" t="t" r="r" b="b"/>
            <a:pathLst>
              <a:path w="466725" h="228600">
                <a:moveTo>
                  <a:pt x="38101" y="0"/>
                </a:moveTo>
                <a:lnTo>
                  <a:pt x="428624" y="0"/>
                </a:lnTo>
                <a:cubicBezTo>
                  <a:pt x="449667" y="0"/>
                  <a:pt x="466725" y="17058"/>
                  <a:pt x="466725" y="38101"/>
                </a:cubicBezTo>
                <a:lnTo>
                  <a:pt x="466725" y="190499"/>
                </a:lnTo>
                <a:cubicBezTo>
                  <a:pt x="466725" y="211542"/>
                  <a:pt x="449667" y="228600"/>
                  <a:pt x="4286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1004530" y="6176721"/>
            <a:ext cx="5238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78B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bcrypt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544479" y="6176721"/>
            <a:ext cx="542925" cy="228600"/>
          </a:xfrm>
          <a:custGeom>
            <a:avLst/>
            <a:gdLst/>
            <a:ahLst/>
            <a:cxnLst/>
            <a:rect l="l" t="t" r="r" b="b"/>
            <a:pathLst>
              <a:path w="542925" h="228600">
                <a:moveTo>
                  <a:pt x="38101" y="0"/>
                </a:moveTo>
                <a:lnTo>
                  <a:pt x="504824" y="0"/>
                </a:lnTo>
                <a:cubicBezTo>
                  <a:pt x="525867" y="0"/>
                  <a:pt x="542925" y="17058"/>
                  <a:pt x="542925" y="38101"/>
                </a:cubicBezTo>
                <a:lnTo>
                  <a:pt x="542925" y="190499"/>
                </a:lnTo>
                <a:cubicBezTo>
                  <a:pt x="542925" y="211542"/>
                  <a:pt x="525867" y="228600"/>
                  <a:pt x="5048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1544479" y="6176721"/>
            <a:ext cx="6000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78B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OAuth2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245531" y="1451610"/>
            <a:ext cx="3703320" cy="1617345"/>
          </a:xfrm>
          <a:custGeom>
            <a:avLst/>
            <a:gdLst/>
            <a:ahLst/>
            <a:cxnLst/>
            <a:rect l="l" t="t" r="r" b="b"/>
            <a:pathLst>
              <a:path w="3703320" h="1617345">
                <a:moveTo>
                  <a:pt x="114298" y="0"/>
                </a:moveTo>
                <a:lnTo>
                  <a:pt x="3589022" y="0"/>
                </a:lnTo>
                <a:cubicBezTo>
                  <a:pt x="3652147" y="0"/>
                  <a:pt x="3703320" y="51173"/>
                  <a:pt x="3703320" y="114298"/>
                </a:cubicBezTo>
                <a:lnTo>
                  <a:pt x="3703320" y="1503047"/>
                </a:lnTo>
                <a:cubicBezTo>
                  <a:pt x="3703320" y="1566172"/>
                  <a:pt x="3652147" y="1617345"/>
                  <a:pt x="3589022" y="1617345"/>
                </a:cubicBezTo>
                <a:lnTo>
                  <a:pt x="114298" y="1617345"/>
                </a:lnTo>
                <a:cubicBezTo>
                  <a:pt x="51173" y="1617345"/>
                  <a:pt x="0" y="1566172"/>
                  <a:pt x="0" y="150304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F59E0B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4401741" y="160782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4535091" y="174117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4973241" y="1703077"/>
            <a:ext cx="132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Integration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401741" y="2179327"/>
            <a:ext cx="34575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Multi-provider approach ensuring reliability with fallback mechanisms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401741" y="2688915"/>
            <a:ext cx="514350" cy="228600"/>
          </a:xfrm>
          <a:custGeom>
            <a:avLst/>
            <a:gdLst/>
            <a:ahLst/>
            <a:cxnLst/>
            <a:rect l="l" t="t" r="r" b="b"/>
            <a:pathLst>
              <a:path w="514350" h="228600">
                <a:moveTo>
                  <a:pt x="38101" y="0"/>
                </a:moveTo>
                <a:lnTo>
                  <a:pt x="476249" y="0"/>
                </a:lnTo>
                <a:cubicBezTo>
                  <a:pt x="497292" y="0"/>
                  <a:pt x="514350" y="17058"/>
                  <a:pt x="514350" y="38101"/>
                </a:cubicBezTo>
                <a:lnTo>
                  <a:pt x="514350" y="190499"/>
                </a:lnTo>
                <a:cubicBezTo>
                  <a:pt x="514350" y="211542"/>
                  <a:pt x="497292" y="228600"/>
                  <a:pt x="4762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4401741" y="2688915"/>
            <a:ext cx="5715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BBF2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Gemini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992410" y="2688915"/>
            <a:ext cx="542925" cy="228600"/>
          </a:xfrm>
          <a:custGeom>
            <a:avLst/>
            <a:gdLst/>
            <a:ahLst/>
            <a:cxnLst/>
            <a:rect l="l" t="t" r="r" b="b"/>
            <a:pathLst>
              <a:path w="542925" h="228600">
                <a:moveTo>
                  <a:pt x="38101" y="0"/>
                </a:moveTo>
                <a:lnTo>
                  <a:pt x="504824" y="0"/>
                </a:lnTo>
                <a:cubicBezTo>
                  <a:pt x="525867" y="0"/>
                  <a:pt x="542925" y="17058"/>
                  <a:pt x="542925" y="38101"/>
                </a:cubicBezTo>
                <a:lnTo>
                  <a:pt x="542925" y="190499"/>
                </a:lnTo>
                <a:cubicBezTo>
                  <a:pt x="542925" y="211542"/>
                  <a:pt x="525867" y="228600"/>
                  <a:pt x="5048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4992410" y="2688915"/>
            <a:ext cx="6000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BBF2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OpenAI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5608677" y="2688915"/>
            <a:ext cx="409575" cy="228600"/>
          </a:xfrm>
          <a:custGeom>
            <a:avLst/>
            <a:gdLst/>
            <a:ahLst/>
            <a:cxnLst/>
            <a:rect l="l" t="t" r="r" b="b"/>
            <a:pathLst>
              <a:path w="409575" h="228600">
                <a:moveTo>
                  <a:pt x="38101" y="0"/>
                </a:moveTo>
                <a:lnTo>
                  <a:pt x="371474" y="0"/>
                </a:lnTo>
                <a:cubicBezTo>
                  <a:pt x="392517" y="0"/>
                  <a:pt x="409575" y="17058"/>
                  <a:pt x="409575" y="38101"/>
                </a:cubicBezTo>
                <a:lnTo>
                  <a:pt x="409575" y="190499"/>
                </a:lnTo>
                <a:cubicBezTo>
                  <a:pt x="409575" y="211542"/>
                  <a:pt x="392517" y="228600"/>
                  <a:pt x="3714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5608677" y="2688915"/>
            <a:ext cx="4667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BBF2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Groq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091476" y="2688915"/>
            <a:ext cx="314325" cy="228600"/>
          </a:xfrm>
          <a:custGeom>
            <a:avLst/>
            <a:gdLst/>
            <a:ahLst/>
            <a:cxnLst/>
            <a:rect l="l" t="t" r="r" b="b"/>
            <a:pathLst>
              <a:path w="314325" h="228600">
                <a:moveTo>
                  <a:pt x="38101" y="0"/>
                </a:moveTo>
                <a:lnTo>
                  <a:pt x="276224" y="0"/>
                </a:lnTo>
                <a:cubicBezTo>
                  <a:pt x="297267" y="0"/>
                  <a:pt x="314325" y="17058"/>
                  <a:pt x="314325" y="38101"/>
                </a:cubicBezTo>
                <a:lnTo>
                  <a:pt x="314325" y="190499"/>
                </a:lnTo>
                <a:cubicBezTo>
                  <a:pt x="314325" y="211542"/>
                  <a:pt x="297267" y="228600"/>
                  <a:pt x="2762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091476" y="2688915"/>
            <a:ext cx="3714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BBF2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xAI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245531" y="3195522"/>
            <a:ext cx="3703320" cy="1617345"/>
          </a:xfrm>
          <a:custGeom>
            <a:avLst/>
            <a:gdLst/>
            <a:ahLst/>
            <a:cxnLst/>
            <a:rect l="l" t="t" r="r" b="b"/>
            <a:pathLst>
              <a:path w="3703320" h="1617345">
                <a:moveTo>
                  <a:pt x="114298" y="0"/>
                </a:moveTo>
                <a:lnTo>
                  <a:pt x="3589022" y="0"/>
                </a:lnTo>
                <a:cubicBezTo>
                  <a:pt x="3652147" y="0"/>
                  <a:pt x="3703320" y="51173"/>
                  <a:pt x="3703320" y="114298"/>
                </a:cubicBezTo>
                <a:lnTo>
                  <a:pt x="3703320" y="1503047"/>
                </a:lnTo>
                <a:cubicBezTo>
                  <a:pt x="3703320" y="1566172"/>
                  <a:pt x="3652147" y="1617345"/>
                  <a:pt x="3589022" y="1617345"/>
                </a:cubicBezTo>
                <a:lnTo>
                  <a:pt x="114298" y="1617345"/>
                </a:lnTo>
                <a:cubicBezTo>
                  <a:pt x="51173" y="1617345"/>
                  <a:pt x="0" y="1566172"/>
                  <a:pt x="0" y="150304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EC48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4401741" y="335174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4546997" y="348509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-11906"/>
                </a:moveTo>
                <a:cubicBezTo>
                  <a:pt x="54211" y="-11906"/>
                  <a:pt x="59531" y="-6586"/>
                  <a:pt x="59531" y="0"/>
                </a:cubicBezTo>
                <a:lnTo>
                  <a:pt x="59531" y="35719"/>
                </a:lnTo>
                <a:lnTo>
                  <a:pt x="107156" y="35719"/>
                </a:lnTo>
                <a:lnTo>
                  <a:pt x="107156" y="0"/>
                </a:lnTo>
                <a:cubicBezTo>
                  <a:pt x="107156" y="-6586"/>
                  <a:pt x="112477" y="-11906"/>
                  <a:pt x="119063" y="-11906"/>
                </a:cubicBezTo>
                <a:cubicBezTo>
                  <a:pt x="125648" y="-11906"/>
                  <a:pt x="130969" y="-6586"/>
                  <a:pt x="130969" y="0"/>
                </a:cubicBezTo>
                <a:lnTo>
                  <a:pt x="130969" y="35719"/>
                </a:ln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cubicBezTo>
                  <a:pt x="166688" y="54211"/>
                  <a:pt x="161367" y="59531"/>
                  <a:pt x="154781" y="59531"/>
                </a:cubicBezTo>
                <a:lnTo>
                  <a:pt x="154781" y="83344"/>
                </a:lnTo>
                <a:cubicBezTo>
                  <a:pt x="154781" y="118728"/>
                  <a:pt x="129034" y="148121"/>
                  <a:pt x="95250" y="153777"/>
                </a:cubicBezTo>
                <a:lnTo>
                  <a:pt x="95250" y="178594"/>
                </a:lnTo>
                <a:cubicBezTo>
                  <a:pt x="95250" y="185179"/>
                  <a:pt x="89929" y="190500"/>
                  <a:pt x="83344" y="190500"/>
                </a:cubicBezTo>
                <a:cubicBezTo>
                  <a:pt x="76758" y="190500"/>
                  <a:pt x="71438" y="185179"/>
                  <a:pt x="71438" y="178594"/>
                </a:cubicBezTo>
                <a:lnTo>
                  <a:pt x="71438" y="153777"/>
                </a:lnTo>
                <a:cubicBezTo>
                  <a:pt x="37654" y="148121"/>
                  <a:pt x="11906" y="118728"/>
                  <a:pt x="11906" y="83344"/>
                </a:cubicBezTo>
                <a:lnTo>
                  <a:pt x="11906" y="59531"/>
                </a:lnTo>
                <a:cubicBezTo>
                  <a:pt x="5321" y="59531"/>
                  <a:pt x="0" y="54211"/>
                  <a:pt x="0" y="47625"/>
                </a:cubicBezTo>
                <a:cubicBezTo>
                  <a:pt x="0" y="41039"/>
                  <a:pt x="5321" y="35719"/>
                  <a:pt x="11906" y="35719"/>
                </a:cubicBezTo>
                <a:lnTo>
                  <a:pt x="35719" y="35719"/>
                </a:lnTo>
                <a:lnTo>
                  <a:pt x="35719" y="0"/>
                </a:lnTo>
                <a:cubicBezTo>
                  <a:pt x="35719" y="-6586"/>
                  <a:pt x="41039" y="-11906"/>
                  <a:pt x="47625" y="-11906"/>
                </a:cubicBez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4973241" y="3446990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API Design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401741" y="3923240"/>
            <a:ext cx="34575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RESTful architecture with comprehensive error handling and validation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4401741" y="4432827"/>
            <a:ext cx="457200" cy="228600"/>
          </a:xfrm>
          <a:custGeom>
            <a:avLst/>
            <a:gdLst/>
            <a:ahLst/>
            <a:cxnLst/>
            <a:rect l="l" t="t" r="r" b="b"/>
            <a:pathLst>
              <a:path w="457200" h="228600">
                <a:moveTo>
                  <a:pt x="38101" y="0"/>
                </a:moveTo>
                <a:lnTo>
                  <a:pt x="419099" y="0"/>
                </a:lnTo>
                <a:cubicBezTo>
                  <a:pt x="440142" y="0"/>
                  <a:pt x="457200" y="17058"/>
                  <a:pt x="457200" y="38101"/>
                </a:cubicBezTo>
                <a:lnTo>
                  <a:pt x="457200" y="190499"/>
                </a:lnTo>
                <a:cubicBezTo>
                  <a:pt x="457200" y="211542"/>
                  <a:pt x="440142" y="228600"/>
                  <a:pt x="4190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4401741" y="4432827"/>
            <a:ext cx="5143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472B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4935260" y="4432827"/>
            <a:ext cx="619125" cy="228600"/>
          </a:xfrm>
          <a:custGeom>
            <a:avLst/>
            <a:gdLst/>
            <a:ahLst/>
            <a:cxnLst/>
            <a:rect l="l" t="t" r="r" b="b"/>
            <a:pathLst>
              <a:path w="619125" h="228600">
                <a:moveTo>
                  <a:pt x="38101" y="0"/>
                </a:moveTo>
                <a:lnTo>
                  <a:pt x="581024" y="0"/>
                </a:lnTo>
                <a:cubicBezTo>
                  <a:pt x="602067" y="0"/>
                  <a:pt x="619125" y="17058"/>
                  <a:pt x="619125" y="38101"/>
                </a:cubicBezTo>
                <a:lnTo>
                  <a:pt x="619125" y="190499"/>
                </a:lnTo>
                <a:cubicBezTo>
                  <a:pt x="619125" y="211542"/>
                  <a:pt x="602067" y="228600"/>
                  <a:pt x="5810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4935260" y="4432827"/>
            <a:ext cx="6762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472B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OpenAPI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5627727" y="4432827"/>
            <a:ext cx="600075" cy="228600"/>
          </a:xfrm>
          <a:custGeom>
            <a:avLst/>
            <a:gdLst/>
            <a:ahLst/>
            <a:cxnLst/>
            <a:rect l="l" t="t" r="r" b="b"/>
            <a:pathLst>
              <a:path w="600075" h="228600">
                <a:moveTo>
                  <a:pt x="38101" y="0"/>
                </a:moveTo>
                <a:lnTo>
                  <a:pt x="561974" y="0"/>
                </a:lnTo>
                <a:cubicBezTo>
                  <a:pt x="583017" y="0"/>
                  <a:pt x="600075" y="17058"/>
                  <a:pt x="600075" y="38101"/>
                </a:cubicBezTo>
                <a:lnTo>
                  <a:pt x="600075" y="190499"/>
                </a:lnTo>
                <a:cubicBezTo>
                  <a:pt x="600075" y="211542"/>
                  <a:pt x="583017" y="228600"/>
                  <a:pt x="5619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5627727" y="4432827"/>
            <a:ext cx="6572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472B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Swagger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4245531" y="4939434"/>
            <a:ext cx="3703320" cy="1617345"/>
          </a:xfrm>
          <a:custGeom>
            <a:avLst/>
            <a:gdLst/>
            <a:ahLst/>
            <a:cxnLst/>
            <a:rect l="l" t="t" r="r" b="b"/>
            <a:pathLst>
              <a:path w="3703320" h="1617345">
                <a:moveTo>
                  <a:pt x="114298" y="0"/>
                </a:moveTo>
                <a:lnTo>
                  <a:pt x="3589022" y="0"/>
                </a:lnTo>
                <a:cubicBezTo>
                  <a:pt x="3652147" y="0"/>
                  <a:pt x="3703320" y="51173"/>
                  <a:pt x="3703320" y="114298"/>
                </a:cubicBezTo>
                <a:lnTo>
                  <a:pt x="3703320" y="1503047"/>
                </a:lnTo>
                <a:cubicBezTo>
                  <a:pt x="3703320" y="1566172"/>
                  <a:pt x="3652147" y="1617345"/>
                  <a:pt x="3589022" y="1617345"/>
                </a:cubicBezTo>
                <a:lnTo>
                  <a:pt x="114298" y="1617345"/>
                </a:lnTo>
                <a:cubicBezTo>
                  <a:pt x="51173" y="1617345"/>
                  <a:pt x="0" y="1566172"/>
                  <a:pt x="0" y="150304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06B6D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5" name="Shape 63"/>
          <p:cNvSpPr/>
          <p:nvPr/>
        </p:nvSpPr>
        <p:spPr>
          <a:xfrm>
            <a:off x="4401741" y="509563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6" name="Shape 64"/>
          <p:cNvSpPr/>
          <p:nvPr/>
        </p:nvSpPr>
        <p:spPr>
          <a:xfrm>
            <a:off x="4535091" y="522898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11906"/>
                </a:moveTo>
                <a:cubicBezTo>
                  <a:pt x="10678" y="11906"/>
                  <a:pt x="0" y="22585"/>
                  <a:pt x="0" y="35719"/>
                </a:cubicBezTo>
                <a:lnTo>
                  <a:pt x="0" y="130969"/>
                </a:lnTo>
                <a:cubicBezTo>
                  <a:pt x="0" y="144103"/>
                  <a:pt x="10678" y="154781"/>
                  <a:pt x="23812" y="154781"/>
                </a:cubicBezTo>
                <a:lnTo>
                  <a:pt x="77391" y="154781"/>
                </a:lnTo>
                <a:lnTo>
                  <a:pt x="71438" y="172641"/>
                </a:lnTo>
                <a:lnTo>
                  <a:pt x="44648" y="172641"/>
                </a:lnTo>
                <a:cubicBezTo>
                  <a:pt x="39700" y="172641"/>
                  <a:pt x="35719" y="176622"/>
                  <a:pt x="35719" y="181570"/>
                </a:cubicBezTo>
                <a:cubicBezTo>
                  <a:pt x="35719" y="186519"/>
                  <a:pt x="39700" y="190500"/>
                  <a:pt x="44648" y="190500"/>
                </a:cubicBezTo>
                <a:lnTo>
                  <a:pt x="145852" y="190500"/>
                </a:lnTo>
                <a:cubicBezTo>
                  <a:pt x="150800" y="190500"/>
                  <a:pt x="154781" y="186519"/>
                  <a:pt x="154781" y="181570"/>
                </a:cubicBezTo>
                <a:cubicBezTo>
                  <a:pt x="154781" y="176622"/>
                  <a:pt x="150800" y="172641"/>
                  <a:pt x="145852" y="172641"/>
                </a:cubicBezTo>
                <a:lnTo>
                  <a:pt x="119063" y="172641"/>
                </a:lnTo>
                <a:lnTo>
                  <a:pt x="113109" y="154781"/>
                </a:lnTo>
                <a:lnTo>
                  <a:pt x="166688" y="154781"/>
                </a:lnTo>
                <a:cubicBezTo>
                  <a:pt x="179822" y="154781"/>
                  <a:pt x="190500" y="144103"/>
                  <a:pt x="190500" y="130969"/>
                </a:cubicBezTo>
                <a:lnTo>
                  <a:pt x="190500" y="35719"/>
                </a:lnTo>
                <a:cubicBezTo>
                  <a:pt x="190500" y="22585"/>
                  <a:pt x="179822" y="11906"/>
                  <a:pt x="166688" y="11906"/>
                </a:cubicBezTo>
                <a:lnTo>
                  <a:pt x="23812" y="11906"/>
                </a:lnTo>
                <a:close/>
                <a:moveTo>
                  <a:pt x="35719" y="35719"/>
                </a:move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07156"/>
                </a:lnTo>
                <a:cubicBezTo>
                  <a:pt x="166688" y="113742"/>
                  <a:pt x="161367" y="119063"/>
                  <a:pt x="154781" y="119063"/>
                </a:cubicBezTo>
                <a:lnTo>
                  <a:pt x="35719" y="119063"/>
                </a:lnTo>
                <a:cubicBezTo>
                  <a:pt x="29133" y="119063"/>
                  <a:pt x="23812" y="113742"/>
                  <a:pt x="23812" y="107156"/>
                </a:cubicBezTo>
                <a:lnTo>
                  <a:pt x="23812" y="47625"/>
                </a:lnTo>
                <a:cubicBezTo>
                  <a:pt x="23812" y="41039"/>
                  <a:pt x="29133" y="35719"/>
                  <a:pt x="35719" y="35719"/>
                </a:cubicBez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7" name="Text 65"/>
          <p:cNvSpPr/>
          <p:nvPr/>
        </p:nvSpPr>
        <p:spPr>
          <a:xfrm>
            <a:off x="4973241" y="5190883"/>
            <a:ext cx="923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Frontend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4401741" y="5667133"/>
            <a:ext cx="34575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Vanilla JavaScript with modular architecture for maintainability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4401741" y="6176721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38101" y="0"/>
                </a:moveTo>
                <a:lnTo>
                  <a:pt x="647699" y="0"/>
                </a:lnTo>
                <a:cubicBezTo>
                  <a:pt x="668742" y="0"/>
                  <a:pt x="685800" y="17058"/>
                  <a:pt x="685800" y="38101"/>
                </a:cubicBezTo>
                <a:lnTo>
                  <a:pt x="685800" y="190499"/>
                </a:lnTo>
                <a:cubicBezTo>
                  <a:pt x="685800" y="211542"/>
                  <a:pt x="668742" y="228600"/>
                  <a:pt x="6476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0" name="Text 68"/>
          <p:cNvSpPr/>
          <p:nvPr/>
        </p:nvSpPr>
        <p:spPr>
          <a:xfrm>
            <a:off x="4401741" y="6176721"/>
            <a:ext cx="7429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JavaScript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5163979" y="6176721"/>
            <a:ext cx="523875" cy="228600"/>
          </a:xfrm>
          <a:custGeom>
            <a:avLst/>
            <a:gdLst/>
            <a:ahLst/>
            <a:cxnLst/>
            <a:rect l="l" t="t" r="r" b="b"/>
            <a:pathLst>
              <a:path w="523875" h="228600">
                <a:moveTo>
                  <a:pt x="38101" y="0"/>
                </a:moveTo>
                <a:lnTo>
                  <a:pt x="485774" y="0"/>
                </a:lnTo>
                <a:cubicBezTo>
                  <a:pt x="506817" y="0"/>
                  <a:pt x="523875" y="17058"/>
                  <a:pt x="523875" y="38101"/>
                </a:cubicBezTo>
                <a:lnTo>
                  <a:pt x="523875" y="190499"/>
                </a:lnTo>
                <a:cubicBezTo>
                  <a:pt x="523875" y="211542"/>
                  <a:pt x="506817" y="228600"/>
                  <a:pt x="4857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2" name="Text 70"/>
          <p:cNvSpPr/>
          <p:nvPr/>
        </p:nvSpPr>
        <p:spPr>
          <a:xfrm>
            <a:off x="5163979" y="6176721"/>
            <a:ext cx="5810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HTML5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5767388" y="6176721"/>
            <a:ext cx="447675" cy="228600"/>
          </a:xfrm>
          <a:custGeom>
            <a:avLst/>
            <a:gdLst/>
            <a:ahLst/>
            <a:cxnLst/>
            <a:rect l="l" t="t" r="r" b="b"/>
            <a:pathLst>
              <a:path w="447675" h="228600">
                <a:moveTo>
                  <a:pt x="38101" y="0"/>
                </a:moveTo>
                <a:lnTo>
                  <a:pt x="409574" y="0"/>
                </a:lnTo>
                <a:cubicBezTo>
                  <a:pt x="430617" y="0"/>
                  <a:pt x="447675" y="17058"/>
                  <a:pt x="447675" y="38101"/>
                </a:cubicBezTo>
                <a:lnTo>
                  <a:pt x="447675" y="190499"/>
                </a:lnTo>
                <a:cubicBezTo>
                  <a:pt x="447675" y="211542"/>
                  <a:pt x="430617" y="228600"/>
                  <a:pt x="4095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4" name="Text 72"/>
          <p:cNvSpPr/>
          <p:nvPr/>
        </p:nvSpPr>
        <p:spPr>
          <a:xfrm>
            <a:off x="5767388" y="6176721"/>
            <a:ext cx="5048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D3E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CSS3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8106371" y="1451610"/>
            <a:ext cx="3703320" cy="1617345"/>
          </a:xfrm>
          <a:custGeom>
            <a:avLst/>
            <a:gdLst/>
            <a:ahLst/>
            <a:cxnLst/>
            <a:rect l="l" t="t" r="r" b="b"/>
            <a:pathLst>
              <a:path w="3703320" h="1617345">
                <a:moveTo>
                  <a:pt x="114298" y="0"/>
                </a:moveTo>
                <a:lnTo>
                  <a:pt x="3589022" y="0"/>
                </a:lnTo>
                <a:cubicBezTo>
                  <a:pt x="3652147" y="0"/>
                  <a:pt x="3703320" y="51173"/>
                  <a:pt x="3703320" y="114298"/>
                </a:cubicBezTo>
                <a:lnTo>
                  <a:pt x="3703320" y="1503047"/>
                </a:lnTo>
                <a:cubicBezTo>
                  <a:pt x="3703320" y="1566172"/>
                  <a:pt x="3652147" y="1617345"/>
                  <a:pt x="3589022" y="1617345"/>
                </a:cubicBezTo>
                <a:lnTo>
                  <a:pt x="114298" y="1617345"/>
                </a:lnTo>
                <a:cubicBezTo>
                  <a:pt x="51173" y="1617345"/>
                  <a:pt x="0" y="1566172"/>
                  <a:pt x="0" y="1503047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84CC1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6" name="Shape 74"/>
          <p:cNvSpPr/>
          <p:nvPr/>
        </p:nvSpPr>
        <p:spPr>
          <a:xfrm>
            <a:off x="8262581" y="1607827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7" name="Shape 75"/>
          <p:cNvSpPr/>
          <p:nvPr/>
        </p:nvSpPr>
        <p:spPr>
          <a:xfrm>
            <a:off x="8395931" y="174117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8" name="Text 76"/>
          <p:cNvSpPr/>
          <p:nvPr/>
        </p:nvSpPr>
        <p:spPr>
          <a:xfrm>
            <a:off x="8834081" y="1703077"/>
            <a:ext cx="118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Deployment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8262581" y="2179327"/>
            <a:ext cx="34575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Lightweight, self-contained, easy to deploy anywhere with minimal dependencies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8262581" y="2688915"/>
            <a:ext cx="514350" cy="228600"/>
          </a:xfrm>
          <a:custGeom>
            <a:avLst/>
            <a:gdLst/>
            <a:ahLst/>
            <a:cxnLst/>
            <a:rect l="l" t="t" r="r" b="b"/>
            <a:pathLst>
              <a:path w="514350" h="228600">
                <a:moveTo>
                  <a:pt x="38101" y="0"/>
                </a:moveTo>
                <a:lnTo>
                  <a:pt x="476249" y="0"/>
                </a:lnTo>
                <a:cubicBezTo>
                  <a:pt x="497292" y="0"/>
                  <a:pt x="514350" y="17058"/>
                  <a:pt x="514350" y="38101"/>
                </a:cubicBezTo>
                <a:lnTo>
                  <a:pt x="514350" y="190499"/>
                </a:lnTo>
                <a:cubicBezTo>
                  <a:pt x="514350" y="211542"/>
                  <a:pt x="497292" y="228600"/>
                  <a:pt x="4762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1" name="Text 79"/>
          <p:cNvSpPr/>
          <p:nvPr/>
        </p:nvSpPr>
        <p:spPr>
          <a:xfrm>
            <a:off x="8262581" y="2688915"/>
            <a:ext cx="5715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3E63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Docker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8853250" y="2688915"/>
            <a:ext cx="733425" cy="228600"/>
          </a:xfrm>
          <a:custGeom>
            <a:avLst/>
            <a:gdLst/>
            <a:ahLst/>
            <a:cxnLst/>
            <a:rect l="l" t="t" r="r" b="b"/>
            <a:pathLst>
              <a:path w="733425" h="228600">
                <a:moveTo>
                  <a:pt x="38101" y="0"/>
                </a:moveTo>
                <a:lnTo>
                  <a:pt x="695324" y="0"/>
                </a:lnTo>
                <a:cubicBezTo>
                  <a:pt x="716367" y="0"/>
                  <a:pt x="733425" y="17058"/>
                  <a:pt x="733425" y="38101"/>
                </a:cubicBezTo>
                <a:lnTo>
                  <a:pt x="733425" y="190499"/>
                </a:lnTo>
                <a:cubicBezTo>
                  <a:pt x="733425" y="211542"/>
                  <a:pt x="716367" y="228600"/>
                  <a:pt x="6953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3" name="Text 81"/>
          <p:cNvSpPr/>
          <p:nvPr/>
        </p:nvSpPr>
        <p:spPr>
          <a:xfrm>
            <a:off x="8853250" y="2688915"/>
            <a:ext cx="7905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3E63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Lightweight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9660136" y="2688915"/>
            <a:ext cx="581025" cy="228600"/>
          </a:xfrm>
          <a:custGeom>
            <a:avLst/>
            <a:gdLst/>
            <a:ahLst/>
            <a:cxnLst/>
            <a:rect l="l" t="t" r="r" b="b"/>
            <a:pathLst>
              <a:path w="581025" h="228600">
                <a:moveTo>
                  <a:pt x="38101" y="0"/>
                </a:moveTo>
                <a:lnTo>
                  <a:pt x="542924" y="0"/>
                </a:lnTo>
                <a:cubicBezTo>
                  <a:pt x="563967" y="0"/>
                  <a:pt x="581025" y="17058"/>
                  <a:pt x="581025" y="38101"/>
                </a:cubicBezTo>
                <a:lnTo>
                  <a:pt x="581025" y="190499"/>
                </a:lnTo>
                <a:cubicBezTo>
                  <a:pt x="581025" y="211542"/>
                  <a:pt x="563967" y="228600"/>
                  <a:pt x="5429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5" name="Text 83"/>
          <p:cNvSpPr/>
          <p:nvPr/>
        </p:nvSpPr>
        <p:spPr>
          <a:xfrm>
            <a:off x="9660136" y="2688915"/>
            <a:ext cx="6381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3E63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Portable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8106371" y="3195522"/>
            <a:ext cx="3703320" cy="1684020"/>
          </a:xfrm>
          <a:custGeom>
            <a:avLst/>
            <a:gdLst/>
            <a:ahLst/>
            <a:cxnLst/>
            <a:rect l="l" t="t" r="r" b="b"/>
            <a:pathLst>
              <a:path w="3703320" h="1684020">
                <a:moveTo>
                  <a:pt x="114294" y="0"/>
                </a:moveTo>
                <a:lnTo>
                  <a:pt x="3589026" y="0"/>
                </a:lnTo>
                <a:cubicBezTo>
                  <a:pt x="3652149" y="0"/>
                  <a:pt x="3703320" y="51171"/>
                  <a:pt x="3703320" y="114294"/>
                </a:cubicBezTo>
                <a:lnTo>
                  <a:pt x="3703320" y="1569726"/>
                </a:lnTo>
                <a:cubicBezTo>
                  <a:pt x="3703320" y="1632849"/>
                  <a:pt x="3652149" y="1684020"/>
                  <a:pt x="3589026" y="1684020"/>
                </a:cubicBezTo>
                <a:lnTo>
                  <a:pt x="114294" y="1684020"/>
                </a:lnTo>
                <a:cubicBezTo>
                  <a:pt x="51171" y="1684020"/>
                  <a:pt x="0" y="1632849"/>
                  <a:pt x="0" y="1569726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>
                  <a:alpha val="20000"/>
                </a:srgbClr>
              </a:gs>
              <a:gs pos="100000">
                <a:srgbClr val="60A5FA">
                  <a:alpha val="10000"/>
                </a:srgbClr>
              </a:gs>
            </a:gsLst>
            <a:lin ang="2700000" scaled="1"/>
          </a:gradFill>
          <a:ln w="10160">
            <a:solidFill>
              <a:srgbClr val="3B82F6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7" name="Text 85"/>
          <p:cNvSpPr/>
          <p:nvPr/>
        </p:nvSpPr>
        <p:spPr>
          <a:xfrm>
            <a:off x="8262581" y="3351740"/>
            <a:ext cx="347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Architecture Benefits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8281631" y="377084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9" name="Text 87"/>
          <p:cNvSpPr/>
          <p:nvPr/>
        </p:nvSpPr>
        <p:spPr>
          <a:xfrm>
            <a:off x="8505468" y="3732740"/>
            <a:ext cx="2447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 performance with async operations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8281631" y="403754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1" name="Text 89"/>
          <p:cNvSpPr/>
          <p:nvPr/>
        </p:nvSpPr>
        <p:spPr>
          <a:xfrm>
            <a:off x="8505468" y="3999440"/>
            <a:ext cx="2266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99.9% uptime with AI fallback system</a:t>
            </a:r>
            <a:endParaRPr lang="en-US" sz="1600" dirty="0"/>
          </a:p>
        </p:txBody>
      </p:sp>
      <p:sp>
        <p:nvSpPr>
          <p:cNvPr id="92" name="Shape 90"/>
          <p:cNvSpPr/>
          <p:nvPr/>
        </p:nvSpPr>
        <p:spPr>
          <a:xfrm>
            <a:off x="8281631" y="430424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3" name="Text 91"/>
          <p:cNvSpPr/>
          <p:nvPr/>
        </p:nvSpPr>
        <p:spPr>
          <a:xfrm>
            <a:off x="8505468" y="4266140"/>
            <a:ext cx="1885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Zero-cost deployment possible</a:t>
            </a:r>
            <a:endParaRPr lang="en-US" sz="1600" dirty="0"/>
          </a:p>
        </p:txBody>
      </p:sp>
      <p:sp>
        <p:nvSpPr>
          <p:cNvPr id="94" name="Shape 92"/>
          <p:cNvSpPr/>
          <p:nvPr/>
        </p:nvSpPr>
        <p:spPr>
          <a:xfrm>
            <a:off x="8281631" y="457094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5" name="Text 93"/>
          <p:cNvSpPr/>
          <p:nvPr/>
        </p:nvSpPr>
        <p:spPr>
          <a:xfrm>
            <a:off x="8505468" y="4532840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Self-contained and portable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8106371" y="5001458"/>
            <a:ext cx="3703320" cy="998220"/>
          </a:xfrm>
          <a:custGeom>
            <a:avLst/>
            <a:gdLst/>
            <a:ahLst/>
            <a:cxnLst/>
            <a:rect l="l" t="t" r="r" b="b"/>
            <a:pathLst>
              <a:path w="3703320" h="998220">
                <a:moveTo>
                  <a:pt x="114296" y="0"/>
                </a:moveTo>
                <a:lnTo>
                  <a:pt x="3589024" y="0"/>
                </a:lnTo>
                <a:cubicBezTo>
                  <a:pt x="3652148" y="0"/>
                  <a:pt x="3703320" y="51172"/>
                  <a:pt x="3703320" y="114296"/>
                </a:cubicBezTo>
                <a:lnTo>
                  <a:pt x="3703320" y="883924"/>
                </a:lnTo>
                <a:cubicBezTo>
                  <a:pt x="3703320" y="947048"/>
                  <a:pt x="3652148" y="998220"/>
                  <a:pt x="3589024" y="998220"/>
                </a:cubicBezTo>
                <a:lnTo>
                  <a:pt x="114296" y="998220"/>
                </a:lnTo>
                <a:cubicBezTo>
                  <a:pt x="51172" y="998220"/>
                  <a:pt x="0" y="947048"/>
                  <a:pt x="0" y="883924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40000"/>
                </a:srgbClr>
              </a:gs>
              <a:gs pos="100000">
                <a:srgbClr val="0F172A">
                  <a:alpha val="20000"/>
                </a:srgbClr>
              </a:gs>
            </a:gsLst>
            <a:lin ang="2700000" scaled="1"/>
          </a:gradFill>
          <a:ln w="10160">
            <a:solidFill>
              <a:srgbClr val="F59E0B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7" name="Text 95"/>
          <p:cNvSpPr/>
          <p:nvPr/>
        </p:nvSpPr>
        <p:spPr>
          <a:xfrm>
            <a:off x="8148281" y="5157676"/>
            <a:ext cx="3619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600" b="1" dirty="0">
                <a:solidFill>
                  <a:srgbClr val="60A5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</a:t>
            </a:r>
            <a:endParaRPr lang="en-US" sz="1600" dirty="0"/>
          </a:p>
        </p:txBody>
      </p:sp>
      <p:sp>
        <p:nvSpPr>
          <p:cNvPr id="98" name="Text 96"/>
          <p:cNvSpPr/>
          <p:nvPr/>
        </p:nvSpPr>
        <p:spPr>
          <a:xfrm>
            <a:off x="8229243" y="5652976"/>
            <a:ext cx="3457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 Coverage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5716" y="432074"/>
            <a:ext cx="450860" cy="450860"/>
          </a:xfrm>
          <a:custGeom>
            <a:avLst/>
            <a:gdLst/>
            <a:ahLst/>
            <a:cxnLst/>
            <a:rect l="l" t="t" r="r" b="b"/>
            <a:pathLst>
              <a:path w="450860" h="450860">
                <a:moveTo>
                  <a:pt x="112715" y="0"/>
                </a:moveTo>
                <a:lnTo>
                  <a:pt x="338145" y="0"/>
                </a:lnTo>
                <a:cubicBezTo>
                  <a:pt x="400354" y="0"/>
                  <a:pt x="450860" y="50506"/>
                  <a:pt x="450860" y="112715"/>
                </a:cubicBezTo>
                <a:lnTo>
                  <a:pt x="450860" y="338145"/>
                </a:lnTo>
                <a:cubicBezTo>
                  <a:pt x="450860" y="400354"/>
                  <a:pt x="400354" y="450860"/>
                  <a:pt x="338145" y="450860"/>
                </a:cubicBezTo>
                <a:lnTo>
                  <a:pt x="112715" y="450860"/>
                </a:lnTo>
                <a:cubicBezTo>
                  <a:pt x="50506" y="450860"/>
                  <a:pt x="0" y="400354"/>
                  <a:pt x="0" y="338145"/>
                </a:cubicBezTo>
                <a:lnTo>
                  <a:pt x="0" y="112715"/>
                </a:lnTo>
                <a:cubicBezTo>
                  <a:pt x="0" y="50506"/>
                  <a:pt x="50506" y="0"/>
                  <a:pt x="112715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07217" y="563575"/>
            <a:ext cx="187858" cy="187858"/>
          </a:xfrm>
          <a:custGeom>
            <a:avLst/>
            <a:gdLst/>
            <a:ahLst/>
            <a:cxnLst/>
            <a:rect l="l" t="t" r="r" b="b"/>
            <a:pathLst>
              <a:path w="187858" h="187858">
                <a:moveTo>
                  <a:pt x="52945" y="0"/>
                </a:moveTo>
                <a:lnTo>
                  <a:pt x="135133" y="0"/>
                </a:lnTo>
                <a:cubicBezTo>
                  <a:pt x="144856" y="0"/>
                  <a:pt x="152782" y="7999"/>
                  <a:pt x="152415" y="17685"/>
                </a:cubicBezTo>
                <a:cubicBezTo>
                  <a:pt x="152341" y="19630"/>
                  <a:pt x="152268" y="21574"/>
                  <a:pt x="152158" y="23482"/>
                </a:cubicBezTo>
                <a:lnTo>
                  <a:pt x="170357" y="23482"/>
                </a:lnTo>
                <a:cubicBezTo>
                  <a:pt x="179933" y="23482"/>
                  <a:pt x="188372" y="31408"/>
                  <a:pt x="187638" y="41754"/>
                </a:cubicBezTo>
                <a:cubicBezTo>
                  <a:pt x="184886" y="79803"/>
                  <a:pt x="165440" y="100717"/>
                  <a:pt x="144343" y="111651"/>
                </a:cubicBezTo>
                <a:cubicBezTo>
                  <a:pt x="138545" y="114660"/>
                  <a:pt x="132638" y="116898"/>
                  <a:pt x="127024" y="118549"/>
                </a:cubicBezTo>
                <a:cubicBezTo>
                  <a:pt x="119613" y="129042"/>
                  <a:pt x="111908" y="134583"/>
                  <a:pt x="105780" y="137555"/>
                </a:cubicBezTo>
                <a:lnTo>
                  <a:pt x="105780" y="164376"/>
                </a:lnTo>
                <a:lnTo>
                  <a:pt x="129263" y="164376"/>
                </a:lnTo>
                <a:cubicBezTo>
                  <a:pt x="135757" y="164376"/>
                  <a:pt x="141004" y="169623"/>
                  <a:pt x="141004" y="176117"/>
                </a:cubicBezTo>
                <a:cubicBezTo>
                  <a:pt x="141004" y="182611"/>
                  <a:pt x="135757" y="187858"/>
                  <a:pt x="129263" y="187858"/>
                </a:cubicBezTo>
                <a:lnTo>
                  <a:pt x="58816" y="187858"/>
                </a:lnTo>
                <a:cubicBezTo>
                  <a:pt x="52321" y="187858"/>
                  <a:pt x="47075" y="182611"/>
                  <a:pt x="47075" y="176117"/>
                </a:cubicBezTo>
                <a:cubicBezTo>
                  <a:pt x="47075" y="169623"/>
                  <a:pt x="52321" y="164376"/>
                  <a:pt x="58816" y="164376"/>
                </a:cubicBezTo>
                <a:lnTo>
                  <a:pt x="82298" y="164376"/>
                </a:lnTo>
                <a:lnTo>
                  <a:pt x="82298" y="137555"/>
                </a:lnTo>
                <a:cubicBezTo>
                  <a:pt x="76427" y="134730"/>
                  <a:pt x="69126" y="129483"/>
                  <a:pt x="62008" y="119833"/>
                </a:cubicBezTo>
                <a:cubicBezTo>
                  <a:pt x="55257" y="118072"/>
                  <a:pt x="47919" y="115393"/>
                  <a:pt x="40764" y="111357"/>
                </a:cubicBezTo>
                <a:cubicBezTo>
                  <a:pt x="20914" y="100240"/>
                  <a:pt x="3009" y="79289"/>
                  <a:pt x="440" y="41681"/>
                </a:cubicBezTo>
                <a:cubicBezTo>
                  <a:pt x="-257" y="31371"/>
                  <a:pt x="8145" y="23446"/>
                  <a:pt x="17722" y="23446"/>
                </a:cubicBezTo>
                <a:lnTo>
                  <a:pt x="35921" y="23446"/>
                </a:lnTo>
                <a:cubicBezTo>
                  <a:pt x="35810" y="21538"/>
                  <a:pt x="35737" y="19630"/>
                  <a:pt x="35664" y="17648"/>
                </a:cubicBezTo>
                <a:cubicBezTo>
                  <a:pt x="35297" y="7925"/>
                  <a:pt x="43222" y="-37"/>
                  <a:pt x="52945" y="-37"/>
                </a:cubicBezTo>
                <a:close/>
                <a:moveTo>
                  <a:pt x="37241" y="41094"/>
                </a:moveTo>
                <a:lnTo>
                  <a:pt x="18015" y="41094"/>
                </a:lnTo>
                <a:cubicBezTo>
                  <a:pt x="20290" y="72171"/>
                  <a:pt x="34563" y="87728"/>
                  <a:pt x="49276" y="95984"/>
                </a:cubicBezTo>
                <a:cubicBezTo>
                  <a:pt x="43993" y="82298"/>
                  <a:pt x="39626" y="64430"/>
                  <a:pt x="37241" y="41094"/>
                </a:cubicBezTo>
                <a:close/>
                <a:moveTo>
                  <a:pt x="139426" y="94223"/>
                </a:moveTo>
                <a:cubicBezTo>
                  <a:pt x="154286" y="85490"/>
                  <a:pt x="167715" y="69970"/>
                  <a:pt x="169990" y="41094"/>
                </a:cubicBezTo>
                <a:lnTo>
                  <a:pt x="150800" y="41094"/>
                </a:lnTo>
                <a:cubicBezTo>
                  <a:pt x="148525" y="63439"/>
                  <a:pt x="144416" y="80794"/>
                  <a:pt x="139426" y="9422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39291" y="375716"/>
            <a:ext cx="4236203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5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Achievements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39291" y="901720"/>
            <a:ext cx="901720" cy="37572"/>
          </a:xfrm>
          <a:custGeom>
            <a:avLst/>
            <a:gdLst/>
            <a:ahLst/>
            <a:cxnLst/>
            <a:rect l="l" t="t" r="r" b="b"/>
            <a:pathLst>
              <a:path w="901720" h="37572">
                <a:moveTo>
                  <a:pt x="0" y="0"/>
                </a:moveTo>
                <a:lnTo>
                  <a:pt x="901720" y="0"/>
                </a:lnTo>
                <a:lnTo>
                  <a:pt x="901720" y="37572"/>
                </a:lnTo>
                <a:lnTo>
                  <a:pt x="0" y="3757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76863" y="1014435"/>
            <a:ext cx="10923957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1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milestones and accomplishments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79474" y="1431480"/>
            <a:ext cx="5633869" cy="1040735"/>
          </a:xfrm>
          <a:custGeom>
            <a:avLst/>
            <a:gdLst/>
            <a:ahLst/>
            <a:cxnLst/>
            <a:rect l="l" t="t" r="r" b="b"/>
            <a:pathLst>
              <a:path w="5633869" h="1040735">
                <a:moveTo>
                  <a:pt x="112712" y="0"/>
                </a:moveTo>
                <a:lnTo>
                  <a:pt x="5521157" y="0"/>
                </a:lnTo>
                <a:cubicBezTo>
                  <a:pt x="5583406" y="0"/>
                  <a:pt x="5633869" y="50463"/>
                  <a:pt x="5633869" y="112712"/>
                </a:cubicBezTo>
                <a:lnTo>
                  <a:pt x="5633869" y="928023"/>
                </a:lnTo>
                <a:cubicBezTo>
                  <a:pt x="5633869" y="990272"/>
                  <a:pt x="5583406" y="1040735"/>
                  <a:pt x="5521157" y="1040735"/>
                </a:cubicBezTo>
                <a:lnTo>
                  <a:pt x="112712" y="1040735"/>
                </a:lnTo>
                <a:cubicBezTo>
                  <a:pt x="50463" y="1040735"/>
                  <a:pt x="0" y="990272"/>
                  <a:pt x="0" y="928023"/>
                </a:cubicBezTo>
                <a:lnTo>
                  <a:pt x="0" y="112712"/>
                </a:lnTo>
                <a:cubicBezTo>
                  <a:pt x="0" y="50463"/>
                  <a:pt x="50463" y="0"/>
                  <a:pt x="1127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33517" y="1585531"/>
            <a:ext cx="526003" cy="526003"/>
          </a:xfrm>
          <a:custGeom>
            <a:avLst/>
            <a:gdLst/>
            <a:ahLst/>
            <a:cxnLst/>
            <a:rect l="l" t="t" r="r" b="b"/>
            <a:pathLst>
              <a:path w="526003" h="526003">
                <a:moveTo>
                  <a:pt x="112717" y="0"/>
                </a:moveTo>
                <a:lnTo>
                  <a:pt x="413286" y="0"/>
                </a:lnTo>
                <a:cubicBezTo>
                  <a:pt x="475538" y="0"/>
                  <a:pt x="526003" y="50465"/>
                  <a:pt x="526003" y="112717"/>
                </a:cubicBezTo>
                <a:lnTo>
                  <a:pt x="526003" y="413286"/>
                </a:lnTo>
                <a:cubicBezTo>
                  <a:pt x="526003" y="475538"/>
                  <a:pt x="475538" y="526003"/>
                  <a:pt x="413286" y="526003"/>
                </a:cubicBezTo>
                <a:lnTo>
                  <a:pt x="112717" y="526003"/>
                </a:lnTo>
                <a:cubicBezTo>
                  <a:pt x="50465" y="526003"/>
                  <a:pt x="0" y="475538"/>
                  <a:pt x="0" y="413286"/>
                </a:cubicBezTo>
                <a:lnTo>
                  <a:pt x="0" y="112717"/>
                </a:lnTo>
                <a:cubicBezTo>
                  <a:pt x="0" y="50507"/>
                  <a:pt x="50507" y="0"/>
                  <a:pt x="112717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97893" y="1735818"/>
            <a:ext cx="197251" cy="225430"/>
          </a:xfrm>
          <a:custGeom>
            <a:avLst/>
            <a:gdLst/>
            <a:ahLst/>
            <a:cxnLst/>
            <a:rect l="l" t="t" r="r" b="b"/>
            <a:pathLst>
              <a:path w="197251" h="225430">
                <a:moveTo>
                  <a:pt x="56357" y="-14089"/>
                </a:moveTo>
                <a:cubicBezTo>
                  <a:pt x="64151" y="-14089"/>
                  <a:pt x="70447" y="-7793"/>
                  <a:pt x="70447" y="0"/>
                </a:cubicBezTo>
                <a:lnTo>
                  <a:pt x="70447" y="42268"/>
                </a:lnTo>
                <a:lnTo>
                  <a:pt x="126804" y="42268"/>
                </a:lnTo>
                <a:lnTo>
                  <a:pt x="126804" y="0"/>
                </a:lnTo>
                <a:cubicBezTo>
                  <a:pt x="126804" y="-7793"/>
                  <a:pt x="133101" y="-14089"/>
                  <a:pt x="140894" y="-14089"/>
                </a:cubicBezTo>
                <a:cubicBezTo>
                  <a:pt x="148687" y="-14089"/>
                  <a:pt x="154983" y="-7793"/>
                  <a:pt x="154983" y="0"/>
                </a:cubicBezTo>
                <a:lnTo>
                  <a:pt x="154983" y="42268"/>
                </a:lnTo>
                <a:lnTo>
                  <a:pt x="183162" y="42268"/>
                </a:lnTo>
                <a:cubicBezTo>
                  <a:pt x="190955" y="42268"/>
                  <a:pt x="197251" y="48564"/>
                  <a:pt x="197251" y="56357"/>
                </a:cubicBezTo>
                <a:cubicBezTo>
                  <a:pt x="197251" y="64151"/>
                  <a:pt x="190955" y="70447"/>
                  <a:pt x="183162" y="70447"/>
                </a:cubicBezTo>
                <a:lnTo>
                  <a:pt x="183162" y="98626"/>
                </a:lnTo>
                <a:cubicBezTo>
                  <a:pt x="183162" y="140497"/>
                  <a:pt x="152694" y="175281"/>
                  <a:pt x="112715" y="181973"/>
                </a:cubicBezTo>
                <a:lnTo>
                  <a:pt x="112715" y="211341"/>
                </a:lnTo>
                <a:cubicBezTo>
                  <a:pt x="112715" y="219134"/>
                  <a:pt x="106419" y="225430"/>
                  <a:pt x="98626" y="225430"/>
                </a:cubicBezTo>
                <a:cubicBezTo>
                  <a:pt x="90832" y="225430"/>
                  <a:pt x="84536" y="219134"/>
                  <a:pt x="84536" y="211341"/>
                </a:cubicBezTo>
                <a:lnTo>
                  <a:pt x="84536" y="181973"/>
                </a:lnTo>
                <a:cubicBezTo>
                  <a:pt x="44558" y="175281"/>
                  <a:pt x="14089" y="140497"/>
                  <a:pt x="14089" y="98626"/>
                </a:cubicBezTo>
                <a:lnTo>
                  <a:pt x="14089" y="70447"/>
                </a:lnTo>
                <a:cubicBezTo>
                  <a:pt x="6296" y="70447"/>
                  <a:pt x="0" y="64151"/>
                  <a:pt x="0" y="56357"/>
                </a:cubicBezTo>
                <a:cubicBezTo>
                  <a:pt x="0" y="48564"/>
                  <a:pt x="6296" y="42268"/>
                  <a:pt x="14089" y="42268"/>
                </a:cubicBezTo>
                <a:lnTo>
                  <a:pt x="42268" y="42268"/>
                </a:lnTo>
                <a:lnTo>
                  <a:pt x="42268" y="0"/>
                </a:lnTo>
                <a:cubicBezTo>
                  <a:pt x="42268" y="-7793"/>
                  <a:pt x="48564" y="-14089"/>
                  <a:pt x="56357" y="-14089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209807" y="1585531"/>
            <a:ext cx="4743421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4+ External APIs Integrated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09807" y="1886104"/>
            <a:ext cx="4715242" cy="432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5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Successfully integrated JSearch, Adzuna, The Muse, and Remotive APIs for comprehensive job search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79474" y="2587744"/>
            <a:ext cx="5633869" cy="1040735"/>
          </a:xfrm>
          <a:custGeom>
            <a:avLst/>
            <a:gdLst/>
            <a:ahLst/>
            <a:cxnLst/>
            <a:rect l="l" t="t" r="r" b="b"/>
            <a:pathLst>
              <a:path w="5633869" h="1040735">
                <a:moveTo>
                  <a:pt x="112712" y="0"/>
                </a:moveTo>
                <a:lnTo>
                  <a:pt x="5521157" y="0"/>
                </a:lnTo>
                <a:cubicBezTo>
                  <a:pt x="5583406" y="0"/>
                  <a:pt x="5633869" y="50463"/>
                  <a:pt x="5633869" y="112712"/>
                </a:cubicBezTo>
                <a:lnTo>
                  <a:pt x="5633869" y="928023"/>
                </a:lnTo>
                <a:cubicBezTo>
                  <a:pt x="5633869" y="990272"/>
                  <a:pt x="5583406" y="1040735"/>
                  <a:pt x="5521157" y="1040735"/>
                </a:cubicBezTo>
                <a:lnTo>
                  <a:pt x="112712" y="1040735"/>
                </a:lnTo>
                <a:cubicBezTo>
                  <a:pt x="50463" y="1040735"/>
                  <a:pt x="0" y="990272"/>
                  <a:pt x="0" y="928023"/>
                </a:cubicBezTo>
                <a:lnTo>
                  <a:pt x="0" y="112712"/>
                </a:lnTo>
                <a:cubicBezTo>
                  <a:pt x="0" y="50463"/>
                  <a:pt x="50463" y="0"/>
                  <a:pt x="1127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8B5C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33517" y="2741795"/>
            <a:ext cx="526003" cy="526003"/>
          </a:xfrm>
          <a:custGeom>
            <a:avLst/>
            <a:gdLst/>
            <a:ahLst/>
            <a:cxnLst/>
            <a:rect l="l" t="t" r="r" b="b"/>
            <a:pathLst>
              <a:path w="526003" h="526003">
                <a:moveTo>
                  <a:pt x="112717" y="0"/>
                </a:moveTo>
                <a:lnTo>
                  <a:pt x="413286" y="0"/>
                </a:lnTo>
                <a:cubicBezTo>
                  <a:pt x="475538" y="0"/>
                  <a:pt x="526003" y="50465"/>
                  <a:pt x="526003" y="112717"/>
                </a:cubicBezTo>
                <a:lnTo>
                  <a:pt x="526003" y="413286"/>
                </a:lnTo>
                <a:cubicBezTo>
                  <a:pt x="526003" y="475538"/>
                  <a:pt x="475538" y="526003"/>
                  <a:pt x="413286" y="526003"/>
                </a:cubicBezTo>
                <a:lnTo>
                  <a:pt x="112717" y="526003"/>
                </a:lnTo>
                <a:cubicBezTo>
                  <a:pt x="50465" y="526003"/>
                  <a:pt x="0" y="475538"/>
                  <a:pt x="0" y="413286"/>
                </a:cubicBezTo>
                <a:lnTo>
                  <a:pt x="0" y="112717"/>
                </a:lnTo>
                <a:cubicBezTo>
                  <a:pt x="0" y="50507"/>
                  <a:pt x="50507" y="0"/>
                  <a:pt x="112717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83804" y="2892081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52835" y="24656"/>
                </a:moveTo>
                <a:cubicBezTo>
                  <a:pt x="52835" y="11051"/>
                  <a:pt x="63886" y="0"/>
                  <a:pt x="77492" y="0"/>
                </a:cubicBezTo>
                <a:lnTo>
                  <a:pt x="88059" y="0"/>
                </a:lnTo>
                <a:cubicBezTo>
                  <a:pt x="95852" y="0"/>
                  <a:pt x="102148" y="6296"/>
                  <a:pt x="102148" y="14089"/>
                </a:cubicBezTo>
                <a:lnTo>
                  <a:pt x="102148" y="211341"/>
                </a:lnTo>
                <a:cubicBezTo>
                  <a:pt x="102148" y="219134"/>
                  <a:pt x="95852" y="225430"/>
                  <a:pt x="88059" y="225430"/>
                </a:cubicBezTo>
                <a:lnTo>
                  <a:pt x="73969" y="225430"/>
                </a:lnTo>
                <a:cubicBezTo>
                  <a:pt x="60848" y="225430"/>
                  <a:pt x="49797" y="216448"/>
                  <a:pt x="46671" y="204296"/>
                </a:cubicBezTo>
                <a:cubicBezTo>
                  <a:pt x="46363" y="204296"/>
                  <a:pt x="46099" y="204296"/>
                  <a:pt x="45790" y="204296"/>
                </a:cubicBezTo>
                <a:cubicBezTo>
                  <a:pt x="26330" y="204296"/>
                  <a:pt x="10567" y="188533"/>
                  <a:pt x="10567" y="169072"/>
                </a:cubicBezTo>
                <a:cubicBezTo>
                  <a:pt x="10567" y="161147"/>
                  <a:pt x="13209" y="153838"/>
                  <a:pt x="17612" y="147938"/>
                </a:cubicBezTo>
                <a:cubicBezTo>
                  <a:pt x="9070" y="141510"/>
                  <a:pt x="3522" y="131295"/>
                  <a:pt x="3522" y="119760"/>
                </a:cubicBezTo>
                <a:cubicBezTo>
                  <a:pt x="3522" y="106155"/>
                  <a:pt x="11271" y="94311"/>
                  <a:pt x="22543" y="88455"/>
                </a:cubicBezTo>
                <a:cubicBezTo>
                  <a:pt x="19417" y="83171"/>
                  <a:pt x="17612" y="77007"/>
                  <a:pt x="17612" y="70447"/>
                </a:cubicBezTo>
                <a:cubicBezTo>
                  <a:pt x="17612" y="50986"/>
                  <a:pt x="33374" y="35223"/>
                  <a:pt x="52835" y="35223"/>
                </a:cubicBezTo>
                <a:lnTo>
                  <a:pt x="52835" y="24656"/>
                </a:lnTo>
                <a:close/>
                <a:moveTo>
                  <a:pt x="172595" y="24656"/>
                </a:moveTo>
                <a:lnTo>
                  <a:pt x="172595" y="35223"/>
                </a:lnTo>
                <a:cubicBezTo>
                  <a:pt x="192056" y="35223"/>
                  <a:pt x="207818" y="50986"/>
                  <a:pt x="207818" y="70447"/>
                </a:cubicBezTo>
                <a:cubicBezTo>
                  <a:pt x="207818" y="77051"/>
                  <a:pt x="206013" y="83215"/>
                  <a:pt x="202887" y="88455"/>
                </a:cubicBezTo>
                <a:cubicBezTo>
                  <a:pt x="214202" y="94311"/>
                  <a:pt x="221908" y="106111"/>
                  <a:pt x="221908" y="119760"/>
                </a:cubicBezTo>
                <a:cubicBezTo>
                  <a:pt x="221908" y="131295"/>
                  <a:pt x="216360" y="141510"/>
                  <a:pt x="207818" y="147938"/>
                </a:cubicBezTo>
                <a:cubicBezTo>
                  <a:pt x="212221" y="153838"/>
                  <a:pt x="214863" y="161147"/>
                  <a:pt x="214863" y="169072"/>
                </a:cubicBezTo>
                <a:cubicBezTo>
                  <a:pt x="214863" y="188533"/>
                  <a:pt x="199100" y="204296"/>
                  <a:pt x="179639" y="204296"/>
                </a:cubicBezTo>
                <a:cubicBezTo>
                  <a:pt x="179331" y="204296"/>
                  <a:pt x="179067" y="204296"/>
                  <a:pt x="178759" y="204296"/>
                </a:cubicBezTo>
                <a:cubicBezTo>
                  <a:pt x="175633" y="216448"/>
                  <a:pt x="164581" y="225430"/>
                  <a:pt x="151461" y="225430"/>
                </a:cubicBezTo>
                <a:lnTo>
                  <a:pt x="137371" y="225430"/>
                </a:lnTo>
                <a:cubicBezTo>
                  <a:pt x="129578" y="225430"/>
                  <a:pt x="123282" y="219134"/>
                  <a:pt x="123282" y="211341"/>
                </a:cubicBezTo>
                <a:lnTo>
                  <a:pt x="123282" y="14089"/>
                </a:lnTo>
                <a:cubicBezTo>
                  <a:pt x="123282" y="6296"/>
                  <a:pt x="129578" y="0"/>
                  <a:pt x="137371" y="0"/>
                </a:cubicBezTo>
                <a:lnTo>
                  <a:pt x="147938" y="0"/>
                </a:lnTo>
                <a:cubicBezTo>
                  <a:pt x="161543" y="0"/>
                  <a:pt x="172595" y="11051"/>
                  <a:pt x="172595" y="24656"/>
                </a:cubicBez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209807" y="2741795"/>
            <a:ext cx="4743421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5+ AI Models with 99.9% Uptime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09807" y="3042368"/>
            <a:ext cx="4715242" cy="432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5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Implemented fallback mechanism across Gemini, OpenAI, Groq, xAI, and HuggingFace ensuring reliability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79474" y="3744026"/>
            <a:ext cx="5633869" cy="1040735"/>
          </a:xfrm>
          <a:custGeom>
            <a:avLst/>
            <a:gdLst/>
            <a:ahLst/>
            <a:cxnLst/>
            <a:rect l="l" t="t" r="r" b="b"/>
            <a:pathLst>
              <a:path w="5633869" h="1040735">
                <a:moveTo>
                  <a:pt x="112712" y="0"/>
                </a:moveTo>
                <a:lnTo>
                  <a:pt x="5521157" y="0"/>
                </a:lnTo>
                <a:cubicBezTo>
                  <a:pt x="5583406" y="0"/>
                  <a:pt x="5633869" y="50463"/>
                  <a:pt x="5633869" y="112712"/>
                </a:cubicBezTo>
                <a:lnTo>
                  <a:pt x="5633869" y="928023"/>
                </a:lnTo>
                <a:cubicBezTo>
                  <a:pt x="5633869" y="990272"/>
                  <a:pt x="5583406" y="1040735"/>
                  <a:pt x="5521157" y="1040735"/>
                </a:cubicBezTo>
                <a:lnTo>
                  <a:pt x="112712" y="1040735"/>
                </a:lnTo>
                <a:cubicBezTo>
                  <a:pt x="50463" y="1040735"/>
                  <a:pt x="0" y="990272"/>
                  <a:pt x="0" y="928023"/>
                </a:cubicBezTo>
                <a:lnTo>
                  <a:pt x="0" y="112712"/>
                </a:lnTo>
                <a:cubicBezTo>
                  <a:pt x="0" y="50463"/>
                  <a:pt x="50463" y="0"/>
                  <a:pt x="1127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10B98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33517" y="3898059"/>
            <a:ext cx="526003" cy="526003"/>
          </a:xfrm>
          <a:custGeom>
            <a:avLst/>
            <a:gdLst/>
            <a:ahLst/>
            <a:cxnLst/>
            <a:rect l="l" t="t" r="r" b="b"/>
            <a:pathLst>
              <a:path w="526003" h="526003">
                <a:moveTo>
                  <a:pt x="112717" y="0"/>
                </a:moveTo>
                <a:lnTo>
                  <a:pt x="413286" y="0"/>
                </a:lnTo>
                <a:cubicBezTo>
                  <a:pt x="475538" y="0"/>
                  <a:pt x="526003" y="50465"/>
                  <a:pt x="526003" y="112717"/>
                </a:cubicBezTo>
                <a:lnTo>
                  <a:pt x="526003" y="413286"/>
                </a:lnTo>
                <a:cubicBezTo>
                  <a:pt x="526003" y="475538"/>
                  <a:pt x="475538" y="526003"/>
                  <a:pt x="413286" y="526003"/>
                </a:cubicBezTo>
                <a:lnTo>
                  <a:pt x="112717" y="526003"/>
                </a:lnTo>
                <a:cubicBezTo>
                  <a:pt x="50465" y="526003"/>
                  <a:pt x="0" y="475538"/>
                  <a:pt x="0" y="413286"/>
                </a:cubicBezTo>
                <a:lnTo>
                  <a:pt x="0" y="112717"/>
                </a:lnTo>
                <a:cubicBezTo>
                  <a:pt x="0" y="50507"/>
                  <a:pt x="50507" y="0"/>
                  <a:pt x="112717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711983" y="4048345"/>
            <a:ext cx="169072" cy="225430"/>
          </a:xfrm>
          <a:custGeom>
            <a:avLst/>
            <a:gdLst/>
            <a:ahLst/>
            <a:cxnLst/>
            <a:rect l="l" t="t" r="r" b="b"/>
            <a:pathLst>
              <a:path w="169072" h="225430">
                <a:moveTo>
                  <a:pt x="7045" y="28179"/>
                </a:moveTo>
                <a:cubicBezTo>
                  <a:pt x="7045" y="12636"/>
                  <a:pt x="19681" y="0"/>
                  <a:pt x="35223" y="0"/>
                </a:cubicBezTo>
                <a:lnTo>
                  <a:pt x="133849" y="0"/>
                </a:lnTo>
                <a:cubicBezTo>
                  <a:pt x="149391" y="0"/>
                  <a:pt x="162028" y="12636"/>
                  <a:pt x="162028" y="28179"/>
                </a:cubicBezTo>
                <a:lnTo>
                  <a:pt x="162028" y="197251"/>
                </a:lnTo>
                <a:cubicBezTo>
                  <a:pt x="162028" y="212793"/>
                  <a:pt x="149391" y="225430"/>
                  <a:pt x="133849" y="225430"/>
                </a:cubicBezTo>
                <a:lnTo>
                  <a:pt x="35223" y="225430"/>
                </a:lnTo>
                <a:cubicBezTo>
                  <a:pt x="19681" y="225430"/>
                  <a:pt x="7045" y="212793"/>
                  <a:pt x="7045" y="197251"/>
                </a:cubicBezTo>
                <a:lnTo>
                  <a:pt x="7045" y="28179"/>
                </a:lnTo>
                <a:close/>
                <a:moveTo>
                  <a:pt x="35223" y="28179"/>
                </a:moveTo>
                <a:lnTo>
                  <a:pt x="35223" y="162028"/>
                </a:lnTo>
                <a:lnTo>
                  <a:pt x="133849" y="162028"/>
                </a:lnTo>
                <a:lnTo>
                  <a:pt x="133849" y="28179"/>
                </a:lnTo>
                <a:lnTo>
                  <a:pt x="35223" y="28179"/>
                </a:lnTo>
                <a:close/>
                <a:moveTo>
                  <a:pt x="84536" y="207818"/>
                </a:moveTo>
                <a:cubicBezTo>
                  <a:pt x="92329" y="207818"/>
                  <a:pt x="98626" y="201522"/>
                  <a:pt x="98626" y="193729"/>
                </a:cubicBezTo>
                <a:cubicBezTo>
                  <a:pt x="98626" y="185936"/>
                  <a:pt x="92329" y="179639"/>
                  <a:pt x="84536" y="179639"/>
                </a:cubicBezTo>
                <a:cubicBezTo>
                  <a:pt x="76743" y="179639"/>
                  <a:pt x="70447" y="185936"/>
                  <a:pt x="70447" y="193729"/>
                </a:cubicBezTo>
                <a:cubicBezTo>
                  <a:pt x="70447" y="201522"/>
                  <a:pt x="76743" y="207818"/>
                  <a:pt x="84536" y="207818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209807" y="3898059"/>
            <a:ext cx="4743421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Responsive Cross-Device UI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09807" y="4198632"/>
            <a:ext cx="4715242" cy="432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5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Developed fully responsive interface working seamlessly across desktop, tablet, and mobile devices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79474" y="4900290"/>
            <a:ext cx="5633869" cy="1040735"/>
          </a:xfrm>
          <a:custGeom>
            <a:avLst/>
            <a:gdLst/>
            <a:ahLst/>
            <a:cxnLst/>
            <a:rect l="l" t="t" r="r" b="b"/>
            <a:pathLst>
              <a:path w="5633869" h="1040735">
                <a:moveTo>
                  <a:pt x="112712" y="0"/>
                </a:moveTo>
                <a:lnTo>
                  <a:pt x="5521157" y="0"/>
                </a:lnTo>
                <a:cubicBezTo>
                  <a:pt x="5583406" y="0"/>
                  <a:pt x="5633869" y="50463"/>
                  <a:pt x="5633869" y="112712"/>
                </a:cubicBezTo>
                <a:lnTo>
                  <a:pt x="5633869" y="928023"/>
                </a:lnTo>
                <a:cubicBezTo>
                  <a:pt x="5633869" y="990272"/>
                  <a:pt x="5583406" y="1040735"/>
                  <a:pt x="5521157" y="1040735"/>
                </a:cubicBezTo>
                <a:lnTo>
                  <a:pt x="112712" y="1040735"/>
                </a:lnTo>
                <a:cubicBezTo>
                  <a:pt x="50463" y="1040735"/>
                  <a:pt x="0" y="990272"/>
                  <a:pt x="0" y="928023"/>
                </a:cubicBezTo>
                <a:lnTo>
                  <a:pt x="0" y="112712"/>
                </a:lnTo>
                <a:cubicBezTo>
                  <a:pt x="0" y="50463"/>
                  <a:pt x="50463" y="0"/>
                  <a:pt x="1127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F59E0B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533517" y="5054322"/>
            <a:ext cx="526003" cy="526003"/>
          </a:xfrm>
          <a:custGeom>
            <a:avLst/>
            <a:gdLst/>
            <a:ahLst/>
            <a:cxnLst/>
            <a:rect l="l" t="t" r="r" b="b"/>
            <a:pathLst>
              <a:path w="526003" h="526003">
                <a:moveTo>
                  <a:pt x="112717" y="0"/>
                </a:moveTo>
                <a:lnTo>
                  <a:pt x="413286" y="0"/>
                </a:lnTo>
                <a:cubicBezTo>
                  <a:pt x="475538" y="0"/>
                  <a:pt x="526003" y="50465"/>
                  <a:pt x="526003" y="112717"/>
                </a:cubicBezTo>
                <a:lnTo>
                  <a:pt x="526003" y="413286"/>
                </a:lnTo>
                <a:cubicBezTo>
                  <a:pt x="526003" y="475538"/>
                  <a:pt x="475538" y="526003"/>
                  <a:pt x="413286" y="526003"/>
                </a:cubicBezTo>
                <a:lnTo>
                  <a:pt x="112717" y="526003"/>
                </a:lnTo>
                <a:cubicBezTo>
                  <a:pt x="50465" y="526003"/>
                  <a:pt x="0" y="475538"/>
                  <a:pt x="0" y="413286"/>
                </a:cubicBezTo>
                <a:lnTo>
                  <a:pt x="0" y="112717"/>
                </a:lnTo>
                <a:cubicBezTo>
                  <a:pt x="0" y="50507"/>
                  <a:pt x="50507" y="0"/>
                  <a:pt x="112717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83804" y="5204609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85901" y="4183"/>
                </a:moveTo>
                <a:cubicBezTo>
                  <a:pt x="87222" y="-2334"/>
                  <a:pt x="92990" y="-7045"/>
                  <a:pt x="99682" y="-7045"/>
                </a:cubicBezTo>
                <a:lnTo>
                  <a:pt x="126012" y="-7045"/>
                </a:lnTo>
                <a:cubicBezTo>
                  <a:pt x="132704" y="-7045"/>
                  <a:pt x="138472" y="-2334"/>
                  <a:pt x="139793" y="4183"/>
                </a:cubicBezTo>
                <a:lnTo>
                  <a:pt x="146177" y="35003"/>
                </a:lnTo>
                <a:cubicBezTo>
                  <a:pt x="152385" y="37645"/>
                  <a:pt x="158197" y="41035"/>
                  <a:pt x="163481" y="45042"/>
                </a:cubicBezTo>
                <a:lnTo>
                  <a:pt x="193333" y="35135"/>
                </a:lnTo>
                <a:cubicBezTo>
                  <a:pt x="199673" y="33022"/>
                  <a:pt x="206629" y="35664"/>
                  <a:pt x="209976" y="41476"/>
                </a:cubicBezTo>
                <a:lnTo>
                  <a:pt x="223140" y="64283"/>
                </a:lnTo>
                <a:cubicBezTo>
                  <a:pt x="226487" y="70095"/>
                  <a:pt x="225298" y="77403"/>
                  <a:pt x="220278" y="81850"/>
                </a:cubicBezTo>
                <a:lnTo>
                  <a:pt x="196811" y="102720"/>
                </a:lnTo>
                <a:cubicBezTo>
                  <a:pt x="197207" y="105978"/>
                  <a:pt x="197383" y="109325"/>
                  <a:pt x="197383" y="112715"/>
                </a:cubicBezTo>
                <a:cubicBezTo>
                  <a:pt x="197383" y="116105"/>
                  <a:pt x="197163" y="119451"/>
                  <a:pt x="196811" y="122710"/>
                </a:cubicBezTo>
                <a:lnTo>
                  <a:pt x="220322" y="143623"/>
                </a:lnTo>
                <a:cubicBezTo>
                  <a:pt x="225342" y="148070"/>
                  <a:pt x="226487" y="155423"/>
                  <a:pt x="223184" y="161191"/>
                </a:cubicBezTo>
                <a:lnTo>
                  <a:pt x="210020" y="183998"/>
                </a:lnTo>
                <a:cubicBezTo>
                  <a:pt x="206673" y="189766"/>
                  <a:pt x="199717" y="192452"/>
                  <a:pt x="193377" y="190339"/>
                </a:cubicBezTo>
                <a:lnTo>
                  <a:pt x="163525" y="180432"/>
                </a:lnTo>
                <a:cubicBezTo>
                  <a:pt x="158197" y="184439"/>
                  <a:pt x="152385" y="187785"/>
                  <a:pt x="146221" y="190471"/>
                </a:cubicBezTo>
                <a:lnTo>
                  <a:pt x="139881" y="221247"/>
                </a:lnTo>
                <a:cubicBezTo>
                  <a:pt x="138516" y="227807"/>
                  <a:pt x="132748" y="232475"/>
                  <a:pt x="126100" y="232475"/>
                </a:cubicBezTo>
                <a:lnTo>
                  <a:pt x="99770" y="232475"/>
                </a:lnTo>
                <a:cubicBezTo>
                  <a:pt x="93078" y="232475"/>
                  <a:pt x="87310" y="227763"/>
                  <a:pt x="85989" y="221247"/>
                </a:cubicBezTo>
                <a:lnTo>
                  <a:pt x="79649" y="190471"/>
                </a:lnTo>
                <a:cubicBezTo>
                  <a:pt x="73441" y="187829"/>
                  <a:pt x="67673" y="184439"/>
                  <a:pt x="62345" y="180432"/>
                </a:cubicBezTo>
                <a:lnTo>
                  <a:pt x="32362" y="190339"/>
                </a:lnTo>
                <a:cubicBezTo>
                  <a:pt x="26021" y="192452"/>
                  <a:pt x="19065" y="189810"/>
                  <a:pt x="15718" y="183998"/>
                </a:cubicBezTo>
                <a:lnTo>
                  <a:pt x="2554" y="161191"/>
                </a:lnTo>
                <a:cubicBezTo>
                  <a:pt x="-793" y="155379"/>
                  <a:pt x="396" y="148070"/>
                  <a:pt x="5416" y="143623"/>
                </a:cubicBezTo>
                <a:lnTo>
                  <a:pt x="28927" y="122710"/>
                </a:lnTo>
                <a:cubicBezTo>
                  <a:pt x="28531" y="119451"/>
                  <a:pt x="28355" y="116105"/>
                  <a:pt x="28355" y="112715"/>
                </a:cubicBezTo>
                <a:cubicBezTo>
                  <a:pt x="28355" y="109325"/>
                  <a:pt x="28575" y="105978"/>
                  <a:pt x="28927" y="102720"/>
                </a:cubicBezTo>
                <a:lnTo>
                  <a:pt x="5416" y="81806"/>
                </a:lnTo>
                <a:cubicBezTo>
                  <a:pt x="396" y="77359"/>
                  <a:pt x="-748" y="70007"/>
                  <a:pt x="2554" y="64239"/>
                </a:cubicBezTo>
                <a:lnTo>
                  <a:pt x="15718" y="41432"/>
                </a:lnTo>
                <a:cubicBezTo>
                  <a:pt x="19065" y="35620"/>
                  <a:pt x="26021" y="32978"/>
                  <a:pt x="32362" y="35091"/>
                </a:cubicBezTo>
                <a:lnTo>
                  <a:pt x="62213" y="44998"/>
                </a:lnTo>
                <a:cubicBezTo>
                  <a:pt x="67541" y="40991"/>
                  <a:pt x="73353" y="37645"/>
                  <a:pt x="79517" y="34959"/>
                </a:cubicBezTo>
                <a:lnTo>
                  <a:pt x="85901" y="4183"/>
                </a:lnTo>
                <a:close/>
                <a:moveTo>
                  <a:pt x="112847" y="147938"/>
                </a:moveTo>
                <a:cubicBezTo>
                  <a:pt x="125431" y="147891"/>
                  <a:pt x="137034" y="141134"/>
                  <a:pt x="143285" y="130212"/>
                </a:cubicBezTo>
                <a:cubicBezTo>
                  <a:pt x="149537" y="119291"/>
                  <a:pt x="149486" y="105863"/>
                  <a:pt x="143153" y="94989"/>
                </a:cubicBezTo>
                <a:cubicBezTo>
                  <a:pt x="136820" y="84114"/>
                  <a:pt x="125167" y="77444"/>
                  <a:pt x="112583" y="77492"/>
                </a:cubicBezTo>
                <a:cubicBezTo>
                  <a:pt x="99999" y="77539"/>
                  <a:pt x="88396" y="84296"/>
                  <a:pt x="82145" y="95218"/>
                </a:cubicBezTo>
                <a:cubicBezTo>
                  <a:pt x="75893" y="106139"/>
                  <a:pt x="75944" y="119566"/>
                  <a:pt x="82277" y="130441"/>
                </a:cubicBezTo>
                <a:cubicBezTo>
                  <a:pt x="88610" y="141316"/>
                  <a:pt x="100263" y="147986"/>
                  <a:pt x="112847" y="147938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209807" y="5054322"/>
            <a:ext cx="4743421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Comprehensive Admin System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09807" y="5354896"/>
            <a:ext cx="4715242" cy="432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5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Built complete platform management system with user administration, monitoring, and audit capabilities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3844" y="1431480"/>
            <a:ext cx="5633869" cy="1040735"/>
          </a:xfrm>
          <a:custGeom>
            <a:avLst/>
            <a:gdLst/>
            <a:ahLst/>
            <a:cxnLst/>
            <a:rect l="l" t="t" r="r" b="b"/>
            <a:pathLst>
              <a:path w="5633869" h="1040735">
                <a:moveTo>
                  <a:pt x="112712" y="0"/>
                </a:moveTo>
                <a:lnTo>
                  <a:pt x="5521157" y="0"/>
                </a:lnTo>
                <a:cubicBezTo>
                  <a:pt x="5583406" y="0"/>
                  <a:pt x="5633869" y="50463"/>
                  <a:pt x="5633869" y="112712"/>
                </a:cubicBezTo>
                <a:lnTo>
                  <a:pt x="5633869" y="928023"/>
                </a:lnTo>
                <a:cubicBezTo>
                  <a:pt x="5633869" y="990272"/>
                  <a:pt x="5583406" y="1040735"/>
                  <a:pt x="5521157" y="1040735"/>
                </a:cubicBezTo>
                <a:lnTo>
                  <a:pt x="112712" y="1040735"/>
                </a:lnTo>
                <a:cubicBezTo>
                  <a:pt x="50463" y="1040735"/>
                  <a:pt x="0" y="990272"/>
                  <a:pt x="0" y="928023"/>
                </a:cubicBezTo>
                <a:lnTo>
                  <a:pt x="0" y="112712"/>
                </a:lnTo>
                <a:cubicBezTo>
                  <a:pt x="0" y="50463"/>
                  <a:pt x="50463" y="0"/>
                  <a:pt x="1127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EC4899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27888" y="1585531"/>
            <a:ext cx="526003" cy="526003"/>
          </a:xfrm>
          <a:custGeom>
            <a:avLst/>
            <a:gdLst/>
            <a:ahLst/>
            <a:cxnLst/>
            <a:rect l="l" t="t" r="r" b="b"/>
            <a:pathLst>
              <a:path w="526003" h="526003">
                <a:moveTo>
                  <a:pt x="112717" y="0"/>
                </a:moveTo>
                <a:lnTo>
                  <a:pt x="413286" y="0"/>
                </a:lnTo>
                <a:cubicBezTo>
                  <a:pt x="475538" y="0"/>
                  <a:pt x="526003" y="50465"/>
                  <a:pt x="526003" y="112717"/>
                </a:cubicBezTo>
                <a:lnTo>
                  <a:pt x="526003" y="413286"/>
                </a:lnTo>
                <a:cubicBezTo>
                  <a:pt x="526003" y="475538"/>
                  <a:pt x="475538" y="526003"/>
                  <a:pt x="413286" y="526003"/>
                </a:cubicBezTo>
                <a:lnTo>
                  <a:pt x="112717" y="526003"/>
                </a:lnTo>
                <a:cubicBezTo>
                  <a:pt x="50465" y="526003"/>
                  <a:pt x="0" y="475538"/>
                  <a:pt x="0" y="413286"/>
                </a:cubicBezTo>
                <a:lnTo>
                  <a:pt x="0" y="112717"/>
                </a:lnTo>
                <a:cubicBezTo>
                  <a:pt x="0" y="50507"/>
                  <a:pt x="50507" y="0"/>
                  <a:pt x="112717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78174" y="1735818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112715" y="0"/>
                </a:moveTo>
                <a:cubicBezTo>
                  <a:pt x="114740" y="0"/>
                  <a:pt x="116766" y="440"/>
                  <a:pt x="118615" y="1277"/>
                </a:cubicBezTo>
                <a:lnTo>
                  <a:pt x="201566" y="36456"/>
                </a:lnTo>
                <a:cubicBezTo>
                  <a:pt x="211252" y="40551"/>
                  <a:pt x="218473" y="50105"/>
                  <a:pt x="218429" y="61641"/>
                </a:cubicBezTo>
                <a:cubicBezTo>
                  <a:pt x="218209" y="105318"/>
                  <a:pt x="200245" y="185231"/>
                  <a:pt x="124383" y="221555"/>
                </a:cubicBezTo>
                <a:cubicBezTo>
                  <a:pt x="117030" y="225078"/>
                  <a:pt x="108488" y="225078"/>
                  <a:pt x="101135" y="221555"/>
                </a:cubicBezTo>
                <a:cubicBezTo>
                  <a:pt x="25229" y="185231"/>
                  <a:pt x="7309" y="105318"/>
                  <a:pt x="7089" y="61641"/>
                </a:cubicBezTo>
                <a:cubicBezTo>
                  <a:pt x="7045" y="50105"/>
                  <a:pt x="14265" y="40551"/>
                  <a:pt x="23952" y="36456"/>
                </a:cubicBezTo>
                <a:lnTo>
                  <a:pt x="106859" y="1277"/>
                </a:lnTo>
                <a:cubicBezTo>
                  <a:pt x="108708" y="440"/>
                  <a:pt x="110690" y="0"/>
                  <a:pt x="112715" y="0"/>
                </a:cubicBezTo>
                <a:close/>
                <a:moveTo>
                  <a:pt x="112715" y="29412"/>
                </a:moveTo>
                <a:lnTo>
                  <a:pt x="112715" y="195886"/>
                </a:lnTo>
                <a:cubicBezTo>
                  <a:pt x="173475" y="166475"/>
                  <a:pt x="189810" y="101311"/>
                  <a:pt x="190206" y="62301"/>
                </a:cubicBezTo>
                <a:lnTo>
                  <a:pt x="112715" y="29456"/>
                </a:lnTo>
                <a:lnTo>
                  <a:pt x="112715" y="29456"/>
                </a:ln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004177" y="1585531"/>
            <a:ext cx="4743421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Robust Authentication &amp; RBAC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004177" y="1886104"/>
            <a:ext cx="4715242" cy="432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5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Implemented secure authentication with role-based access control for admin and regular users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3844" y="2587744"/>
            <a:ext cx="5633869" cy="1040735"/>
          </a:xfrm>
          <a:custGeom>
            <a:avLst/>
            <a:gdLst/>
            <a:ahLst/>
            <a:cxnLst/>
            <a:rect l="l" t="t" r="r" b="b"/>
            <a:pathLst>
              <a:path w="5633869" h="1040735">
                <a:moveTo>
                  <a:pt x="112712" y="0"/>
                </a:moveTo>
                <a:lnTo>
                  <a:pt x="5521157" y="0"/>
                </a:lnTo>
                <a:cubicBezTo>
                  <a:pt x="5583406" y="0"/>
                  <a:pt x="5633869" y="50463"/>
                  <a:pt x="5633869" y="112712"/>
                </a:cubicBezTo>
                <a:lnTo>
                  <a:pt x="5633869" y="928023"/>
                </a:lnTo>
                <a:cubicBezTo>
                  <a:pt x="5633869" y="990272"/>
                  <a:pt x="5583406" y="1040735"/>
                  <a:pt x="5521157" y="1040735"/>
                </a:cubicBezTo>
                <a:lnTo>
                  <a:pt x="112712" y="1040735"/>
                </a:lnTo>
                <a:cubicBezTo>
                  <a:pt x="50463" y="1040735"/>
                  <a:pt x="0" y="990272"/>
                  <a:pt x="0" y="928023"/>
                </a:cubicBezTo>
                <a:lnTo>
                  <a:pt x="0" y="112712"/>
                </a:lnTo>
                <a:cubicBezTo>
                  <a:pt x="0" y="50463"/>
                  <a:pt x="50463" y="0"/>
                  <a:pt x="1127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06B6D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27888" y="2741795"/>
            <a:ext cx="526003" cy="526003"/>
          </a:xfrm>
          <a:custGeom>
            <a:avLst/>
            <a:gdLst/>
            <a:ahLst/>
            <a:cxnLst/>
            <a:rect l="l" t="t" r="r" b="b"/>
            <a:pathLst>
              <a:path w="526003" h="526003">
                <a:moveTo>
                  <a:pt x="112717" y="0"/>
                </a:moveTo>
                <a:lnTo>
                  <a:pt x="413286" y="0"/>
                </a:lnTo>
                <a:cubicBezTo>
                  <a:pt x="475538" y="0"/>
                  <a:pt x="526003" y="50465"/>
                  <a:pt x="526003" y="112717"/>
                </a:cubicBezTo>
                <a:lnTo>
                  <a:pt x="526003" y="413286"/>
                </a:lnTo>
                <a:cubicBezTo>
                  <a:pt x="526003" y="475538"/>
                  <a:pt x="475538" y="526003"/>
                  <a:pt x="413286" y="526003"/>
                </a:cubicBezTo>
                <a:lnTo>
                  <a:pt x="112717" y="526003"/>
                </a:lnTo>
                <a:cubicBezTo>
                  <a:pt x="50465" y="526003"/>
                  <a:pt x="0" y="475538"/>
                  <a:pt x="0" y="413286"/>
                </a:cubicBezTo>
                <a:lnTo>
                  <a:pt x="0" y="112717"/>
                </a:lnTo>
                <a:cubicBezTo>
                  <a:pt x="0" y="50507"/>
                  <a:pt x="50507" y="0"/>
                  <a:pt x="112717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78174" y="2892081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150844" y="4139"/>
                </a:moveTo>
                <a:cubicBezTo>
                  <a:pt x="145341" y="-1365"/>
                  <a:pt x="136403" y="-1365"/>
                  <a:pt x="130899" y="4139"/>
                </a:cubicBezTo>
                <a:cubicBezTo>
                  <a:pt x="125395" y="9642"/>
                  <a:pt x="125395" y="18580"/>
                  <a:pt x="130899" y="24084"/>
                </a:cubicBezTo>
                <a:lnTo>
                  <a:pt x="135038" y="28179"/>
                </a:lnTo>
                <a:lnTo>
                  <a:pt x="12372" y="150844"/>
                </a:lnTo>
                <a:cubicBezTo>
                  <a:pt x="4447" y="158770"/>
                  <a:pt x="0" y="169513"/>
                  <a:pt x="0" y="180740"/>
                </a:cubicBezTo>
                <a:lnTo>
                  <a:pt x="0" y="183162"/>
                </a:lnTo>
                <a:cubicBezTo>
                  <a:pt x="0" y="206497"/>
                  <a:pt x="18933" y="225430"/>
                  <a:pt x="42268" y="225430"/>
                </a:cubicBezTo>
                <a:lnTo>
                  <a:pt x="44690" y="225430"/>
                </a:lnTo>
                <a:cubicBezTo>
                  <a:pt x="55917" y="225430"/>
                  <a:pt x="66660" y="220983"/>
                  <a:pt x="74586" y="213058"/>
                </a:cubicBezTo>
                <a:lnTo>
                  <a:pt x="197251" y="90392"/>
                </a:lnTo>
                <a:lnTo>
                  <a:pt x="201390" y="94531"/>
                </a:lnTo>
                <a:cubicBezTo>
                  <a:pt x="206894" y="100035"/>
                  <a:pt x="215832" y="100035"/>
                  <a:pt x="221335" y="94531"/>
                </a:cubicBezTo>
                <a:cubicBezTo>
                  <a:pt x="226839" y="89027"/>
                  <a:pt x="226839" y="80089"/>
                  <a:pt x="221335" y="74586"/>
                </a:cubicBezTo>
                <a:lnTo>
                  <a:pt x="150888" y="4139"/>
                </a:lnTo>
                <a:close/>
                <a:moveTo>
                  <a:pt x="90392" y="112715"/>
                </a:moveTo>
                <a:lnTo>
                  <a:pt x="154983" y="48124"/>
                </a:lnTo>
                <a:lnTo>
                  <a:pt x="177306" y="70447"/>
                </a:lnTo>
                <a:lnTo>
                  <a:pt x="135038" y="112715"/>
                </a:lnTo>
                <a:lnTo>
                  <a:pt x="90348" y="112715"/>
                </a:ln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7004177" y="2741795"/>
            <a:ext cx="4743421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 Test Coverage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004177" y="3042368"/>
            <a:ext cx="4715242" cy="432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5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Achieved high test coverage with comprehensive automated testing suite ensuring code quality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3844" y="3744026"/>
            <a:ext cx="5633869" cy="1040735"/>
          </a:xfrm>
          <a:custGeom>
            <a:avLst/>
            <a:gdLst/>
            <a:ahLst/>
            <a:cxnLst/>
            <a:rect l="l" t="t" r="r" b="b"/>
            <a:pathLst>
              <a:path w="5633869" h="1040735">
                <a:moveTo>
                  <a:pt x="112712" y="0"/>
                </a:moveTo>
                <a:lnTo>
                  <a:pt x="5521157" y="0"/>
                </a:lnTo>
                <a:cubicBezTo>
                  <a:pt x="5583406" y="0"/>
                  <a:pt x="5633869" y="50463"/>
                  <a:pt x="5633869" y="112712"/>
                </a:cubicBezTo>
                <a:lnTo>
                  <a:pt x="5633869" y="928023"/>
                </a:lnTo>
                <a:cubicBezTo>
                  <a:pt x="5633869" y="990272"/>
                  <a:pt x="5583406" y="1040735"/>
                  <a:pt x="5521157" y="1040735"/>
                </a:cubicBezTo>
                <a:lnTo>
                  <a:pt x="112712" y="1040735"/>
                </a:lnTo>
                <a:cubicBezTo>
                  <a:pt x="50463" y="1040735"/>
                  <a:pt x="0" y="990272"/>
                  <a:pt x="0" y="928023"/>
                </a:cubicBezTo>
                <a:lnTo>
                  <a:pt x="0" y="112712"/>
                </a:lnTo>
                <a:cubicBezTo>
                  <a:pt x="0" y="50463"/>
                  <a:pt x="50463" y="0"/>
                  <a:pt x="1127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84CC1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327888" y="3898059"/>
            <a:ext cx="526003" cy="526003"/>
          </a:xfrm>
          <a:custGeom>
            <a:avLst/>
            <a:gdLst/>
            <a:ahLst/>
            <a:cxnLst/>
            <a:rect l="l" t="t" r="r" b="b"/>
            <a:pathLst>
              <a:path w="526003" h="526003">
                <a:moveTo>
                  <a:pt x="112717" y="0"/>
                </a:moveTo>
                <a:lnTo>
                  <a:pt x="413286" y="0"/>
                </a:lnTo>
                <a:cubicBezTo>
                  <a:pt x="475538" y="0"/>
                  <a:pt x="526003" y="50465"/>
                  <a:pt x="526003" y="112717"/>
                </a:cubicBezTo>
                <a:lnTo>
                  <a:pt x="526003" y="413286"/>
                </a:lnTo>
                <a:cubicBezTo>
                  <a:pt x="526003" y="475538"/>
                  <a:pt x="475538" y="526003"/>
                  <a:pt x="413286" y="526003"/>
                </a:cubicBezTo>
                <a:lnTo>
                  <a:pt x="112717" y="526003"/>
                </a:lnTo>
                <a:cubicBezTo>
                  <a:pt x="50465" y="526003"/>
                  <a:pt x="0" y="475538"/>
                  <a:pt x="0" y="413286"/>
                </a:cubicBezTo>
                <a:lnTo>
                  <a:pt x="0" y="112717"/>
                </a:lnTo>
                <a:cubicBezTo>
                  <a:pt x="0" y="50507"/>
                  <a:pt x="50507" y="0"/>
                  <a:pt x="112717" y="0"/>
                </a:cubicBezTo>
                <a:close/>
              </a:path>
            </a:pathLst>
          </a:custGeom>
          <a:solidFill>
            <a:srgbClr val="84CC1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6478174" y="4048345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29015" y="100607"/>
                </a:moveTo>
                <a:cubicBezTo>
                  <a:pt x="34871" y="59660"/>
                  <a:pt x="70139" y="28179"/>
                  <a:pt x="112715" y="28179"/>
                </a:cubicBezTo>
                <a:cubicBezTo>
                  <a:pt x="136050" y="28179"/>
                  <a:pt x="157185" y="37645"/>
                  <a:pt x="172507" y="52923"/>
                </a:cubicBezTo>
                <a:cubicBezTo>
                  <a:pt x="172595" y="53011"/>
                  <a:pt x="172683" y="53099"/>
                  <a:pt x="172771" y="53187"/>
                </a:cubicBezTo>
                <a:lnTo>
                  <a:pt x="176117" y="56357"/>
                </a:lnTo>
                <a:lnTo>
                  <a:pt x="155027" y="56357"/>
                </a:lnTo>
                <a:cubicBezTo>
                  <a:pt x="147234" y="56357"/>
                  <a:pt x="140938" y="62654"/>
                  <a:pt x="140938" y="70447"/>
                </a:cubicBezTo>
                <a:cubicBezTo>
                  <a:pt x="140938" y="78240"/>
                  <a:pt x="147234" y="84536"/>
                  <a:pt x="155027" y="84536"/>
                </a:cubicBezTo>
                <a:lnTo>
                  <a:pt x="211385" y="84536"/>
                </a:lnTo>
                <a:cubicBezTo>
                  <a:pt x="219178" y="84536"/>
                  <a:pt x="225474" y="78240"/>
                  <a:pt x="225474" y="70447"/>
                </a:cubicBezTo>
                <a:lnTo>
                  <a:pt x="225474" y="14089"/>
                </a:lnTo>
                <a:cubicBezTo>
                  <a:pt x="225474" y="6296"/>
                  <a:pt x="219178" y="0"/>
                  <a:pt x="211385" y="0"/>
                </a:cubicBezTo>
                <a:cubicBezTo>
                  <a:pt x="203591" y="0"/>
                  <a:pt x="197295" y="6296"/>
                  <a:pt x="197295" y="14089"/>
                </a:cubicBezTo>
                <a:lnTo>
                  <a:pt x="197295" y="37601"/>
                </a:lnTo>
                <a:lnTo>
                  <a:pt x="192320" y="32890"/>
                </a:lnTo>
                <a:cubicBezTo>
                  <a:pt x="171934" y="12592"/>
                  <a:pt x="143756" y="0"/>
                  <a:pt x="112715" y="0"/>
                </a:cubicBezTo>
                <a:cubicBezTo>
                  <a:pt x="55917" y="0"/>
                  <a:pt x="8938" y="42004"/>
                  <a:pt x="1145" y="96644"/>
                </a:cubicBezTo>
                <a:cubicBezTo>
                  <a:pt x="44" y="104349"/>
                  <a:pt x="5372" y="111482"/>
                  <a:pt x="13077" y="112583"/>
                </a:cubicBezTo>
                <a:cubicBezTo>
                  <a:pt x="20782" y="113684"/>
                  <a:pt x="27915" y="108312"/>
                  <a:pt x="29015" y="100651"/>
                </a:cubicBezTo>
                <a:close/>
                <a:moveTo>
                  <a:pt x="224285" y="128786"/>
                </a:moveTo>
                <a:cubicBezTo>
                  <a:pt x="225386" y="121081"/>
                  <a:pt x="220014" y="113948"/>
                  <a:pt x="212353" y="112847"/>
                </a:cubicBezTo>
                <a:cubicBezTo>
                  <a:pt x="204692" y="111746"/>
                  <a:pt x="197515" y="117118"/>
                  <a:pt x="196415" y="124779"/>
                </a:cubicBezTo>
                <a:cubicBezTo>
                  <a:pt x="190559" y="165726"/>
                  <a:pt x="155291" y="197207"/>
                  <a:pt x="112715" y="197207"/>
                </a:cubicBezTo>
                <a:cubicBezTo>
                  <a:pt x="89379" y="197207"/>
                  <a:pt x="68245" y="187741"/>
                  <a:pt x="52923" y="172463"/>
                </a:cubicBezTo>
                <a:cubicBezTo>
                  <a:pt x="52835" y="172375"/>
                  <a:pt x="52747" y="172287"/>
                  <a:pt x="52659" y="172198"/>
                </a:cubicBezTo>
                <a:lnTo>
                  <a:pt x="49313" y="169028"/>
                </a:lnTo>
                <a:lnTo>
                  <a:pt x="70403" y="169028"/>
                </a:lnTo>
                <a:cubicBezTo>
                  <a:pt x="78196" y="169028"/>
                  <a:pt x="84492" y="162732"/>
                  <a:pt x="84492" y="154939"/>
                </a:cubicBezTo>
                <a:cubicBezTo>
                  <a:pt x="84492" y="147146"/>
                  <a:pt x="78196" y="140850"/>
                  <a:pt x="70403" y="140850"/>
                </a:cubicBezTo>
                <a:lnTo>
                  <a:pt x="14089" y="140894"/>
                </a:lnTo>
                <a:cubicBezTo>
                  <a:pt x="10347" y="140894"/>
                  <a:pt x="6736" y="142391"/>
                  <a:pt x="4095" y="145076"/>
                </a:cubicBezTo>
                <a:cubicBezTo>
                  <a:pt x="1453" y="147762"/>
                  <a:pt x="-44" y="151329"/>
                  <a:pt x="0" y="155115"/>
                </a:cubicBezTo>
                <a:lnTo>
                  <a:pt x="440" y="211032"/>
                </a:lnTo>
                <a:cubicBezTo>
                  <a:pt x="484" y="218826"/>
                  <a:pt x="6869" y="225078"/>
                  <a:pt x="14662" y="224990"/>
                </a:cubicBezTo>
                <a:cubicBezTo>
                  <a:pt x="22455" y="224902"/>
                  <a:pt x="28707" y="218561"/>
                  <a:pt x="28619" y="210768"/>
                </a:cubicBezTo>
                <a:lnTo>
                  <a:pt x="28443" y="188093"/>
                </a:lnTo>
                <a:lnTo>
                  <a:pt x="33154" y="192540"/>
                </a:lnTo>
                <a:cubicBezTo>
                  <a:pt x="53540" y="212838"/>
                  <a:pt x="81674" y="225430"/>
                  <a:pt x="112715" y="225430"/>
                </a:cubicBezTo>
                <a:cubicBezTo>
                  <a:pt x="169513" y="225430"/>
                  <a:pt x="216492" y="183426"/>
                  <a:pt x="224285" y="128786"/>
                </a:cubicBezTo>
                <a:close/>
              </a:path>
            </a:pathLst>
          </a:custGeom>
          <a:solidFill>
            <a:srgbClr val="84CC1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7004177" y="3898059"/>
            <a:ext cx="4743421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Real-Time Synchronization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004177" y="4198632"/>
            <a:ext cx="4715242" cy="432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5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Implemented real-time data sync across all components for seamless user experience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3844" y="4900290"/>
            <a:ext cx="5633869" cy="1040735"/>
          </a:xfrm>
          <a:custGeom>
            <a:avLst/>
            <a:gdLst/>
            <a:ahLst/>
            <a:cxnLst/>
            <a:rect l="l" t="t" r="r" b="b"/>
            <a:pathLst>
              <a:path w="5633869" h="1040735">
                <a:moveTo>
                  <a:pt x="112712" y="0"/>
                </a:moveTo>
                <a:lnTo>
                  <a:pt x="5521157" y="0"/>
                </a:lnTo>
                <a:cubicBezTo>
                  <a:pt x="5583406" y="0"/>
                  <a:pt x="5633869" y="50463"/>
                  <a:pt x="5633869" y="112712"/>
                </a:cubicBezTo>
                <a:lnTo>
                  <a:pt x="5633869" y="928023"/>
                </a:lnTo>
                <a:cubicBezTo>
                  <a:pt x="5633869" y="990272"/>
                  <a:pt x="5583406" y="1040735"/>
                  <a:pt x="5521157" y="1040735"/>
                </a:cubicBezTo>
                <a:lnTo>
                  <a:pt x="112712" y="1040735"/>
                </a:lnTo>
                <a:cubicBezTo>
                  <a:pt x="50463" y="1040735"/>
                  <a:pt x="0" y="990272"/>
                  <a:pt x="0" y="928023"/>
                </a:cubicBezTo>
                <a:lnTo>
                  <a:pt x="0" y="112712"/>
                </a:lnTo>
                <a:cubicBezTo>
                  <a:pt x="0" y="50463"/>
                  <a:pt x="50463" y="0"/>
                  <a:pt x="112712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EF444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327888" y="5054322"/>
            <a:ext cx="526003" cy="526003"/>
          </a:xfrm>
          <a:custGeom>
            <a:avLst/>
            <a:gdLst/>
            <a:ahLst/>
            <a:cxnLst/>
            <a:rect l="l" t="t" r="r" b="b"/>
            <a:pathLst>
              <a:path w="526003" h="526003">
                <a:moveTo>
                  <a:pt x="112717" y="0"/>
                </a:moveTo>
                <a:lnTo>
                  <a:pt x="413286" y="0"/>
                </a:lnTo>
                <a:cubicBezTo>
                  <a:pt x="475538" y="0"/>
                  <a:pt x="526003" y="50465"/>
                  <a:pt x="526003" y="112717"/>
                </a:cubicBezTo>
                <a:lnTo>
                  <a:pt x="526003" y="413286"/>
                </a:lnTo>
                <a:cubicBezTo>
                  <a:pt x="526003" y="475538"/>
                  <a:pt x="475538" y="526003"/>
                  <a:pt x="413286" y="526003"/>
                </a:cubicBezTo>
                <a:lnTo>
                  <a:pt x="112717" y="526003"/>
                </a:lnTo>
                <a:cubicBezTo>
                  <a:pt x="50465" y="526003"/>
                  <a:pt x="0" y="475538"/>
                  <a:pt x="0" y="413286"/>
                </a:cubicBezTo>
                <a:lnTo>
                  <a:pt x="0" y="112717"/>
                </a:lnTo>
                <a:cubicBezTo>
                  <a:pt x="0" y="50507"/>
                  <a:pt x="50507" y="0"/>
                  <a:pt x="112717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6520442" y="5204609"/>
            <a:ext cx="140894" cy="225430"/>
          </a:xfrm>
          <a:custGeom>
            <a:avLst/>
            <a:gdLst/>
            <a:ahLst/>
            <a:cxnLst/>
            <a:rect l="l" t="t" r="r" b="b"/>
            <a:pathLst>
              <a:path w="140894" h="225430">
                <a:moveTo>
                  <a:pt x="59880" y="10567"/>
                </a:moveTo>
                <a:cubicBezTo>
                  <a:pt x="59880" y="4711"/>
                  <a:pt x="64591" y="0"/>
                  <a:pt x="70447" y="0"/>
                </a:cubicBezTo>
                <a:cubicBezTo>
                  <a:pt x="76303" y="0"/>
                  <a:pt x="81014" y="4711"/>
                  <a:pt x="81014" y="10567"/>
                </a:cubicBezTo>
                <a:lnTo>
                  <a:pt x="81014" y="28179"/>
                </a:lnTo>
                <a:lnTo>
                  <a:pt x="105670" y="28179"/>
                </a:lnTo>
                <a:cubicBezTo>
                  <a:pt x="113463" y="28179"/>
                  <a:pt x="119760" y="34475"/>
                  <a:pt x="119760" y="42268"/>
                </a:cubicBezTo>
                <a:cubicBezTo>
                  <a:pt x="119760" y="50061"/>
                  <a:pt x="113463" y="56357"/>
                  <a:pt x="105670" y="56357"/>
                </a:cubicBezTo>
                <a:lnTo>
                  <a:pt x="55081" y="56357"/>
                </a:lnTo>
                <a:cubicBezTo>
                  <a:pt x="44117" y="56357"/>
                  <a:pt x="35223" y="65251"/>
                  <a:pt x="35223" y="76215"/>
                </a:cubicBezTo>
                <a:cubicBezTo>
                  <a:pt x="35223" y="86121"/>
                  <a:pt x="42488" y="94487"/>
                  <a:pt x="52263" y="95896"/>
                </a:cubicBezTo>
                <a:lnTo>
                  <a:pt x="92594" y="101664"/>
                </a:lnTo>
                <a:cubicBezTo>
                  <a:pt x="116281" y="105054"/>
                  <a:pt x="133849" y="125307"/>
                  <a:pt x="133849" y="149215"/>
                </a:cubicBezTo>
                <a:cubicBezTo>
                  <a:pt x="133849" y="175765"/>
                  <a:pt x="112319" y="197251"/>
                  <a:pt x="85813" y="197251"/>
                </a:cubicBezTo>
                <a:lnTo>
                  <a:pt x="81014" y="197251"/>
                </a:lnTo>
                <a:lnTo>
                  <a:pt x="81014" y="214863"/>
                </a:lnTo>
                <a:cubicBezTo>
                  <a:pt x="81014" y="220719"/>
                  <a:pt x="76303" y="225430"/>
                  <a:pt x="70447" y="225430"/>
                </a:cubicBezTo>
                <a:cubicBezTo>
                  <a:pt x="64591" y="225430"/>
                  <a:pt x="59880" y="220719"/>
                  <a:pt x="59880" y="214863"/>
                </a:cubicBezTo>
                <a:lnTo>
                  <a:pt x="59880" y="197251"/>
                </a:lnTo>
                <a:lnTo>
                  <a:pt x="28179" y="197251"/>
                </a:lnTo>
                <a:cubicBezTo>
                  <a:pt x="20386" y="197251"/>
                  <a:pt x="14089" y="190955"/>
                  <a:pt x="14089" y="183162"/>
                </a:cubicBezTo>
                <a:cubicBezTo>
                  <a:pt x="14089" y="175369"/>
                  <a:pt x="20386" y="169072"/>
                  <a:pt x="28179" y="169072"/>
                </a:cubicBezTo>
                <a:lnTo>
                  <a:pt x="85813" y="169072"/>
                </a:lnTo>
                <a:cubicBezTo>
                  <a:pt x="96776" y="169072"/>
                  <a:pt x="105670" y="160179"/>
                  <a:pt x="105670" y="149215"/>
                </a:cubicBezTo>
                <a:cubicBezTo>
                  <a:pt x="105670" y="139309"/>
                  <a:pt x="98405" y="130943"/>
                  <a:pt x="88631" y="129534"/>
                </a:cubicBezTo>
                <a:lnTo>
                  <a:pt x="48300" y="123766"/>
                </a:lnTo>
                <a:cubicBezTo>
                  <a:pt x="24612" y="120420"/>
                  <a:pt x="7045" y="100123"/>
                  <a:pt x="7045" y="76215"/>
                </a:cubicBezTo>
                <a:cubicBezTo>
                  <a:pt x="7045" y="49709"/>
                  <a:pt x="28575" y="28179"/>
                  <a:pt x="55081" y="28179"/>
                </a:cubicBezTo>
                <a:lnTo>
                  <a:pt x="59880" y="28179"/>
                </a:lnTo>
                <a:lnTo>
                  <a:pt x="59880" y="10567"/>
                </a:ln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004177" y="5054322"/>
            <a:ext cx="4743421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9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Zero-Cost Deployment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004177" y="5354896"/>
            <a:ext cx="4715242" cy="4320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35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Achieved completely free deployment using free-tier API usage and lightweight architecture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79474" y="6056553"/>
            <a:ext cx="11429296" cy="796519"/>
          </a:xfrm>
          <a:custGeom>
            <a:avLst/>
            <a:gdLst/>
            <a:ahLst/>
            <a:cxnLst/>
            <a:rect l="l" t="t" r="r" b="b"/>
            <a:pathLst>
              <a:path w="11429296" h="796519">
                <a:moveTo>
                  <a:pt x="112715" y="0"/>
                </a:moveTo>
                <a:lnTo>
                  <a:pt x="11316580" y="0"/>
                </a:lnTo>
                <a:cubicBezTo>
                  <a:pt x="11378831" y="0"/>
                  <a:pt x="11429296" y="50464"/>
                  <a:pt x="11429296" y="112715"/>
                </a:cubicBezTo>
                <a:lnTo>
                  <a:pt x="11429296" y="683804"/>
                </a:lnTo>
                <a:cubicBezTo>
                  <a:pt x="11429296" y="746055"/>
                  <a:pt x="11378831" y="796519"/>
                  <a:pt x="11316580" y="796519"/>
                </a:cubicBezTo>
                <a:lnTo>
                  <a:pt x="112715" y="796519"/>
                </a:lnTo>
                <a:cubicBezTo>
                  <a:pt x="50464" y="796519"/>
                  <a:pt x="0" y="746055"/>
                  <a:pt x="0" y="683804"/>
                </a:cubicBezTo>
                <a:lnTo>
                  <a:pt x="0" y="112715"/>
                </a:lnTo>
                <a:cubicBezTo>
                  <a:pt x="0" y="50464"/>
                  <a:pt x="50464" y="0"/>
                  <a:pt x="112715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>
                  <a:alpha val="20000"/>
                </a:srgbClr>
              </a:gs>
              <a:gs pos="100000">
                <a:srgbClr val="34D399">
                  <a:alpha val="10000"/>
                </a:srgbClr>
              </a:gs>
            </a:gsLst>
            <a:lin ang="0" scaled="1"/>
          </a:gradFill>
          <a:ln w="10160">
            <a:solidFill>
              <a:srgbClr val="10B981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547607" y="6341977"/>
            <a:ext cx="253609" cy="225430"/>
          </a:xfrm>
          <a:custGeom>
            <a:avLst/>
            <a:gdLst/>
            <a:ahLst/>
            <a:cxnLst/>
            <a:rect l="l" t="t" r="r" b="b"/>
            <a:pathLst>
              <a:path w="253609" h="225430">
                <a:moveTo>
                  <a:pt x="136271" y="-8322"/>
                </a:moveTo>
                <a:cubicBezTo>
                  <a:pt x="134465" y="-11844"/>
                  <a:pt x="130811" y="-14089"/>
                  <a:pt x="126848" y="-14089"/>
                </a:cubicBezTo>
                <a:cubicBezTo>
                  <a:pt x="122886" y="-14089"/>
                  <a:pt x="119231" y="-11844"/>
                  <a:pt x="117426" y="-8322"/>
                </a:cubicBezTo>
                <a:lnTo>
                  <a:pt x="85021" y="55169"/>
                </a:lnTo>
                <a:lnTo>
                  <a:pt x="14618" y="66352"/>
                </a:lnTo>
                <a:cubicBezTo>
                  <a:pt x="10699" y="66969"/>
                  <a:pt x="7441" y="69742"/>
                  <a:pt x="6208" y="73529"/>
                </a:cubicBezTo>
                <a:cubicBezTo>
                  <a:pt x="4975" y="77315"/>
                  <a:pt x="5988" y="81454"/>
                  <a:pt x="8762" y="84272"/>
                </a:cubicBezTo>
                <a:lnTo>
                  <a:pt x="59131" y="134686"/>
                </a:lnTo>
                <a:lnTo>
                  <a:pt x="48036" y="205088"/>
                </a:lnTo>
                <a:cubicBezTo>
                  <a:pt x="47420" y="209007"/>
                  <a:pt x="49049" y="212970"/>
                  <a:pt x="52263" y="215303"/>
                </a:cubicBezTo>
                <a:cubicBezTo>
                  <a:pt x="55477" y="217637"/>
                  <a:pt x="59704" y="217989"/>
                  <a:pt x="63270" y="216184"/>
                </a:cubicBezTo>
                <a:lnTo>
                  <a:pt x="126848" y="183866"/>
                </a:lnTo>
                <a:lnTo>
                  <a:pt x="190383" y="216184"/>
                </a:lnTo>
                <a:cubicBezTo>
                  <a:pt x="193905" y="217989"/>
                  <a:pt x="198176" y="217637"/>
                  <a:pt x="201390" y="215303"/>
                </a:cubicBezTo>
                <a:cubicBezTo>
                  <a:pt x="204604" y="212970"/>
                  <a:pt x="206233" y="209051"/>
                  <a:pt x="205617" y="205088"/>
                </a:cubicBezTo>
                <a:lnTo>
                  <a:pt x="194477" y="134686"/>
                </a:lnTo>
                <a:lnTo>
                  <a:pt x="244847" y="84272"/>
                </a:lnTo>
                <a:cubicBezTo>
                  <a:pt x="247665" y="81454"/>
                  <a:pt x="248633" y="77315"/>
                  <a:pt x="247401" y="73529"/>
                </a:cubicBezTo>
                <a:cubicBezTo>
                  <a:pt x="246168" y="69742"/>
                  <a:pt x="242954" y="66969"/>
                  <a:pt x="238991" y="66352"/>
                </a:cubicBezTo>
                <a:lnTo>
                  <a:pt x="168632" y="55169"/>
                </a:lnTo>
                <a:lnTo>
                  <a:pt x="136271" y="-8322"/>
                </a:ln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928020" y="6341977"/>
            <a:ext cx="691318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Project Success:</a:t>
            </a:r>
            <a:r>
              <a:rPr lang="en-US" sz="1183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Delivered a fully functional, production-ready platform with enterprise-grade features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326575" y="6210605"/>
            <a:ext cx="582361" cy="338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19" b="1" dirty="0">
                <a:solidFill>
                  <a:srgbClr val="60A5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14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368843" y="6548749"/>
            <a:ext cx="497824" cy="1502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8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0108653" y="6210605"/>
            <a:ext cx="7514" cy="488431"/>
          </a:xfrm>
          <a:custGeom>
            <a:avLst/>
            <a:gdLst/>
            <a:ahLst/>
            <a:cxnLst/>
            <a:rect l="l" t="t" r="r" b="b"/>
            <a:pathLst>
              <a:path w="7514" h="488431">
                <a:moveTo>
                  <a:pt x="0" y="0"/>
                </a:moveTo>
                <a:lnTo>
                  <a:pt x="7514" y="0"/>
                </a:lnTo>
                <a:lnTo>
                  <a:pt x="7514" y="488431"/>
                </a:lnTo>
                <a:lnTo>
                  <a:pt x="0" y="488431"/>
                </a:lnTo>
                <a:lnTo>
                  <a:pt x="0" y="0"/>
                </a:lnTo>
                <a:close/>
              </a:path>
            </a:pathLst>
          </a:custGeom>
          <a:solidFill>
            <a:srgbClr val="3B82F6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10192249" y="6210605"/>
            <a:ext cx="638718" cy="338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19" b="1" dirty="0">
                <a:solidFill>
                  <a:srgbClr val="60A5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5+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234517" y="6548749"/>
            <a:ext cx="554182" cy="1502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8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 Models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1030684" y="6210605"/>
            <a:ext cx="7514" cy="488431"/>
          </a:xfrm>
          <a:custGeom>
            <a:avLst/>
            <a:gdLst/>
            <a:ahLst/>
            <a:cxnLst/>
            <a:rect l="l" t="t" r="r" b="b"/>
            <a:pathLst>
              <a:path w="7514" h="488431">
                <a:moveTo>
                  <a:pt x="0" y="0"/>
                </a:moveTo>
                <a:lnTo>
                  <a:pt x="7514" y="0"/>
                </a:lnTo>
                <a:lnTo>
                  <a:pt x="7514" y="488431"/>
                </a:lnTo>
                <a:lnTo>
                  <a:pt x="0" y="488431"/>
                </a:lnTo>
                <a:lnTo>
                  <a:pt x="0" y="0"/>
                </a:lnTo>
                <a:close/>
              </a:path>
            </a:pathLst>
          </a:custGeom>
          <a:solidFill>
            <a:srgbClr val="3B82F6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11114281" y="6210605"/>
            <a:ext cx="460253" cy="338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19" b="1" dirty="0">
                <a:solidFill>
                  <a:srgbClr val="60A5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4+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156550" y="6548749"/>
            <a:ext cx="375716" cy="1502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8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goebv6uwuzyvw/jobsphere_final_bg.png"/>
          <p:cNvPicPr>
            <a:picLocks noChangeAspect="1"/>
          </p:cNvPicPr>
          <p:nvPr/>
        </p:nvPicPr>
        <p:blipFill>
          <a:blip r:embed="rId3"/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0000"/>
                </a:srgbClr>
              </a:gs>
              <a:gs pos="50000">
                <a:srgbClr val="0F172A">
                  <a:alpha val="85000"/>
                </a:srgbClr>
              </a:gs>
              <a:gs pos="100000">
                <a:srgbClr val="1E3A5F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638681" y="4762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228600" y="0"/>
                </a:moveTo>
                <a:lnTo>
                  <a:pt x="685800" y="0"/>
                </a:lnTo>
                <a:cubicBezTo>
                  <a:pt x="811968" y="0"/>
                  <a:pt x="914400" y="102432"/>
                  <a:pt x="914400" y="228600"/>
                </a:cubicBezTo>
                <a:lnTo>
                  <a:pt x="914400" y="685800"/>
                </a:lnTo>
                <a:cubicBezTo>
                  <a:pt x="914400" y="811968"/>
                  <a:pt x="811968" y="914400"/>
                  <a:pt x="685800" y="914400"/>
                </a:cubicBezTo>
                <a:lnTo>
                  <a:pt x="228600" y="914400"/>
                </a:lnTo>
                <a:cubicBezTo>
                  <a:pt x="102432" y="914400"/>
                  <a:pt x="0" y="811968"/>
                  <a:pt x="0" y="6858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867281" y="2762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303967" y="189934"/>
                </a:moveTo>
                <a:lnTo>
                  <a:pt x="232529" y="304234"/>
                </a:lnTo>
                <a:cubicBezTo>
                  <a:pt x="228779" y="310217"/>
                  <a:pt x="222349" y="313968"/>
                  <a:pt x="215295" y="314325"/>
                </a:cubicBezTo>
                <a:cubicBezTo>
                  <a:pt x="208240" y="314682"/>
                  <a:pt x="201454" y="311468"/>
                  <a:pt x="197257" y="305753"/>
                </a:cubicBezTo>
                <a:lnTo>
                  <a:pt x="154394" y="248602"/>
                </a:lnTo>
                <a:cubicBezTo>
                  <a:pt x="147251" y="239137"/>
                  <a:pt x="149215" y="225743"/>
                  <a:pt x="158681" y="218599"/>
                </a:cubicBezTo>
                <a:cubicBezTo>
                  <a:pt x="168146" y="211455"/>
                  <a:pt x="181541" y="213420"/>
                  <a:pt x="188684" y="222885"/>
                </a:cubicBezTo>
                <a:lnTo>
                  <a:pt x="212794" y="255032"/>
                </a:lnTo>
                <a:lnTo>
                  <a:pt x="267623" y="167253"/>
                </a:lnTo>
                <a:cubicBezTo>
                  <a:pt x="273874" y="157252"/>
                  <a:pt x="287089" y="154126"/>
                  <a:pt x="297180" y="160466"/>
                </a:cubicBezTo>
                <a:cubicBezTo>
                  <a:pt x="307271" y="166807"/>
                  <a:pt x="310307" y="179933"/>
                  <a:pt x="303967" y="19002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113967" y="1190625"/>
            <a:ext cx="39624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281" y="2028825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199692" y="2314575"/>
            <a:ext cx="3790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dirty="0">
                <a:solidFill>
                  <a:srgbClr val="60A5F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Questions &amp; Discussion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602593" y="3308985"/>
            <a:ext cx="4989195" cy="2798445"/>
          </a:xfrm>
          <a:custGeom>
            <a:avLst/>
            <a:gdLst/>
            <a:ahLst/>
            <a:cxnLst/>
            <a:rect l="l" t="t" r="r" b="b"/>
            <a:pathLst>
              <a:path w="4989195" h="2798445">
                <a:moveTo>
                  <a:pt x="228605" y="0"/>
                </a:moveTo>
                <a:lnTo>
                  <a:pt x="4760590" y="0"/>
                </a:lnTo>
                <a:cubicBezTo>
                  <a:pt x="4886845" y="0"/>
                  <a:pt x="4989195" y="102350"/>
                  <a:pt x="4989195" y="228605"/>
                </a:cubicBezTo>
                <a:lnTo>
                  <a:pt x="4989195" y="2569840"/>
                </a:lnTo>
                <a:cubicBezTo>
                  <a:pt x="4989195" y="2696095"/>
                  <a:pt x="4886845" y="2798445"/>
                  <a:pt x="4760590" y="2798445"/>
                </a:cubicBezTo>
                <a:lnTo>
                  <a:pt x="228605" y="2798445"/>
                </a:lnTo>
                <a:cubicBezTo>
                  <a:pt x="102350" y="2798445"/>
                  <a:pt x="0" y="2696095"/>
                  <a:pt x="0" y="2569840"/>
                </a:cubicBezTo>
                <a:lnTo>
                  <a:pt x="0" y="228605"/>
                </a:lnTo>
                <a:cubicBezTo>
                  <a:pt x="0" y="102350"/>
                  <a:pt x="102350" y="0"/>
                  <a:pt x="228605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60000"/>
                </a:srgbClr>
              </a:gs>
              <a:gs pos="100000">
                <a:srgbClr val="0F172A">
                  <a:alpha val="40000"/>
                </a:srgbClr>
              </a:gs>
            </a:gsLst>
            <a:lin ang="270000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882991" y="361758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087779" y="3808084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013" y="110728"/>
                </a:moveTo>
                <a:cubicBezTo>
                  <a:pt x="129583" y="110728"/>
                  <a:pt x="153591" y="86721"/>
                  <a:pt x="153591" y="57150"/>
                </a:cubicBezTo>
                <a:cubicBezTo>
                  <a:pt x="153591" y="27579"/>
                  <a:pt x="129583" y="3572"/>
                  <a:pt x="100013" y="3572"/>
                </a:cubicBezTo>
                <a:cubicBezTo>
                  <a:pt x="70442" y="3572"/>
                  <a:pt x="46434" y="27579"/>
                  <a:pt x="46434" y="57150"/>
                </a:cubicBezTo>
                <a:cubicBezTo>
                  <a:pt x="46434" y="86721"/>
                  <a:pt x="70442" y="110728"/>
                  <a:pt x="100012" y="110728"/>
                </a:cubicBezTo>
                <a:close/>
                <a:moveTo>
                  <a:pt x="86752" y="135731"/>
                </a:moveTo>
                <a:cubicBezTo>
                  <a:pt x="42773" y="135731"/>
                  <a:pt x="7144" y="171361"/>
                  <a:pt x="7144" y="215339"/>
                </a:cubicBezTo>
                <a:cubicBezTo>
                  <a:pt x="7144" y="222662"/>
                  <a:pt x="13082" y="228600"/>
                  <a:pt x="20404" y="228600"/>
                </a:cubicBezTo>
                <a:lnTo>
                  <a:pt x="179621" y="228600"/>
                </a:lnTo>
                <a:cubicBezTo>
                  <a:pt x="186943" y="228600"/>
                  <a:pt x="192881" y="222662"/>
                  <a:pt x="192881" y="215339"/>
                </a:cubicBezTo>
                <a:cubicBezTo>
                  <a:pt x="192881" y="171361"/>
                  <a:pt x="157252" y="135731"/>
                  <a:pt x="113273" y="135731"/>
                </a:cubicBezTo>
                <a:lnTo>
                  <a:pt x="86752" y="135731"/>
                </a:ln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117062" y="4341484"/>
            <a:ext cx="2143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Student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102775" y="4570084"/>
            <a:ext cx="2171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Billa Ranga Sudarshan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530102" y="3846184"/>
            <a:ext cx="9525" cy="762000"/>
          </a:xfrm>
          <a:custGeom>
            <a:avLst/>
            <a:gdLst/>
            <a:ahLst/>
            <a:cxnLst/>
            <a:rect l="l" t="t" r="r" b="b"/>
            <a:pathLst>
              <a:path w="9525" h="762000">
                <a:moveTo>
                  <a:pt x="0" y="0"/>
                </a:moveTo>
                <a:lnTo>
                  <a:pt x="9525" y="0"/>
                </a:lnTo>
                <a:lnTo>
                  <a:pt x="9525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rgbClr val="3B82F6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7138154" y="3617584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0"/>
                </a:moveTo>
                <a:lnTo>
                  <a:pt x="457200" y="0"/>
                </a:lnTo>
                <a:cubicBezTo>
                  <a:pt x="541312" y="0"/>
                  <a:pt x="609600" y="68288"/>
                  <a:pt x="609600" y="152400"/>
                </a:cubicBezTo>
                <a:lnTo>
                  <a:pt x="609600" y="457200"/>
                </a:lnTo>
                <a:cubicBezTo>
                  <a:pt x="609600" y="541312"/>
                  <a:pt x="541312" y="609600"/>
                  <a:pt x="457200" y="609600"/>
                </a:cubicBezTo>
                <a:lnTo>
                  <a:pt x="152400" y="609600"/>
                </a:lnTo>
                <a:cubicBezTo>
                  <a:pt x="68288" y="609600"/>
                  <a:pt x="0" y="541312"/>
                  <a:pt x="0" y="4572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314367" y="3808084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0" y="42863"/>
                </a:moveTo>
                <a:cubicBezTo>
                  <a:pt x="0" y="27102"/>
                  <a:pt x="12814" y="14288"/>
                  <a:pt x="28575" y="14288"/>
                </a:cubicBezTo>
                <a:lnTo>
                  <a:pt x="228600" y="14288"/>
                </a:lnTo>
                <a:cubicBezTo>
                  <a:pt x="244361" y="14288"/>
                  <a:pt x="257175" y="27102"/>
                  <a:pt x="257175" y="42863"/>
                </a:cubicBezTo>
                <a:lnTo>
                  <a:pt x="0" y="42863"/>
                </a:lnTo>
                <a:close/>
                <a:moveTo>
                  <a:pt x="0" y="64294"/>
                </a:moveTo>
                <a:lnTo>
                  <a:pt x="257175" y="64294"/>
                </a:lnTo>
                <a:lnTo>
                  <a:pt x="257175" y="185738"/>
                </a:lnTo>
                <a:cubicBezTo>
                  <a:pt x="257175" y="201498"/>
                  <a:pt x="244361" y="214313"/>
                  <a:pt x="22860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64294"/>
                </a:lnTo>
                <a:close/>
                <a:moveTo>
                  <a:pt x="110416" y="185738"/>
                </a:moveTo>
                <a:cubicBezTo>
                  <a:pt x="119435" y="185738"/>
                  <a:pt x="126176" y="177076"/>
                  <a:pt x="120417" y="170111"/>
                </a:cubicBezTo>
                <a:cubicBezTo>
                  <a:pt x="113854" y="162208"/>
                  <a:pt x="103942" y="157163"/>
                  <a:pt x="92869" y="157163"/>
                </a:cubicBezTo>
                <a:lnTo>
                  <a:pt x="64294" y="157163"/>
                </a:lnTo>
                <a:cubicBezTo>
                  <a:pt x="53221" y="157163"/>
                  <a:pt x="43309" y="162208"/>
                  <a:pt x="36746" y="170111"/>
                </a:cubicBezTo>
                <a:cubicBezTo>
                  <a:pt x="30986" y="177076"/>
                  <a:pt x="37728" y="185738"/>
                  <a:pt x="46747" y="185738"/>
                </a:cubicBezTo>
                <a:lnTo>
                  <a:pt x="110371" y="185738"/>
                </a:lnTo>
                <a:close/>
                <a:moveTo>
                  <a:pt x="78581" y="139303"/>
                </a:moveTo>
                <a:cubicBezTo>
                  <a:pt x="92381" y="139303"/>
                  <a:pt x="103584" y="128100"/>
                  <a:pt x="103584" y="114300"/>
                </a:cubicBezTo>
                <a:cubicBezTo>
                  <a:pt x="103584" y="100500"/>
                  <a:pt x="92381" y="89297"/>
                  <a:pt x="78581" y="89297"/>
                </a:cubicBezTo>
                <a:cubicBezTo>
                  <a:pt x="64782" y="89297"/>
                  <a:pt x="53578" y="100500"/>
                  <a:pt x="53578" y="114300"/>
                </a:cubicBezTo>
                <a:cubicBezTo>
                  <a:pt x="53578" y="128100"/>
                  <a:pt x="64782" y="139303"/>
                  <a:pt x="78581" y="139303"/>
                </a:cubicBezTo>
                <a:close/>
                <a:moveTo>
                  <a:pt x="160734" y="92869"/>
                </a:moveTo>
                <a:cubicBezTo>
                  <a:pt x="154796" y="92869"/>
                  <a:pt x="150019" y="97646"/>
                  <a:pt x="150019" y="103584"/>
                </a:cubicBezTo>
                <a:cubicBezTo>
                  <a:pt x="150019" y="109523"/>
                  <a:pt x="154796" y="114300"/>
                  <a:pt x="160734" y="114300"/>
                </a:cubicBezTo>
                <a:lnTo>
                  <a:pt x="210741" y="114300"/>
                </a:lnTo>
                <a:cubicBezTo>
                  <a:pt x="216679" y="114300"/>
                  <a:pt x="221456" y="109523"/>
                  <a:pt x="221456" y="103584"/>
                </a:cubicBezTo>
                <a:cubicBezTo>
                  <a:pt x="221456" y="97646"/>
                  <a:pt x="216679" y="92869"/>
                  <a:pt x="210741" y="92869"/>
                </a:cubicBezTo>
                <a:lnTo>
                  <a:pt x="160734" y="92869"/>
                </a:lnTo>
                <a:close/>
                <a:moveTo>
                  <a:pt x="160734" y="135731"/>
                </a:moveTo>
                <a:cubicBezTo>
                  <a:pt x="154796" y="135731"/>
                  <a:pt x="150019" y="140509"/>
                  <a:pt x="150019" y="146447"/>
                </a:cubicBezTo>
                <a:cubicBezTo>
                  <a:pt x="150019" y="152385"/>
                  <a:pt x="154796" y="157163"/>
                  <a:pt x="160734" y="157163"/>
                </a:cubicBezTo>
                <a:lnTo>
                  <a:pt x="210741" y="157163"/>
                </a:lnTo>
                <a:cubicBezTo>
                  <a:pt x="216679" y="157163"/>
                  <a:pt x="221456" y="152385"/>
                  <a:pt x="221456" y="146447"/>
                </a:cubicBezTo>
                <a:cubicBezTo>
                  <a:pt x="221456" y="140509"/>
                  <a:pt x="216679" y="135731"/>
                  <a:pt x="210741" y="135731"/>
                </a:cubicBezTo>
                <a:lnTo>
                  <a:pt x="160734" y="135731"/>
                </a:ln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811089" y="4341484"/>
            <a:ext cx="126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796802" y="4570084"/>
            <a:ext cx="1295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202117B3870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911203" y="5069194"/>
            <a:ext cx="4371975" cy="7620"/>
          </a:xfrm>
          <a:custGeom>
            <a:avLst/>
            <a:gdLst/>
            <a:ahLst/>
            <a:cxnLst/>
            <a:rect l="l" t="t" r="r" b="b"/>
            <a:pathLst>
              <a:path w="4371975" h="7620">
                <a:moveTo>
                  <a:pt x="0" y="0"/>
                </a:moveTo>
                <a:lnTo>
                  <a:pt x="4371975" y="0"/>
                </a:lnTo>
                <a:lnTo>
                  <a:pt x="437197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3930253" y="533971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0933" y="6013"/>
                </a:moveTo>
                <a:cubicBezTo>
                  <a:pt x="78016" y="4346"/>
                  <a:pt x="74414" y="4346"/>
                  <a:pt x="71467" y="6013"/>
                </a:cubicBezTo>
                <a:lnTo>
                  <a:pt x="4792" y="44113"/>
                </a:lnTo>
                <a:cubicBezTo>
                  <a:pt x="1042" y="46256"/>
                  <a:pt x="-804" y="50661"/>
                  <a:pt x="298" y="54828"/>
                </a:cubicBezTo>
                <a:cubicBezTo>
                  <a:pt x="1399" y="58995"/>
                  <a:pt x="5209" y="61912"/>
                  <a:pt x="9525" y="61912"/>
                </a:cubicBezTo>
                <a:lnTo>
                  <a:pt x="19050" y="61912"/>
                </a:lnTo>
                <a:lnTo>
                  <a:pt x="19050" y="123825"/>
                </a:lnTo>
                <a:lnTo>
                  <a:pt x="19050" y="123825"/>
                </a:lnTo>
                <a:lnTo>
                  <a:pt x="3810" y="135255"/>
                </a:lnTo>
                <a:cubicBezTo>
                  <a:pt x="1399" y="137041"/>
                  <a:pt x="0" y="139869"/>
                  <a:pt x="0" y="142875"/>
                </a:cubicBezTo>
                <a:cubicBezTo>
                  <a:pt x="0" y="148144"/>
                  <a:pt x="4256" y="152400"/>
                  <a:pt x="9525" y="152400"/>
                </a:cubicBezTo>
                <a:lnTo>
                  <a:pt x="142875" y="152400"/>
                </a:lnTo>
                <a:cubicBezTo>
                  <a:pt x="148144" y="152400"/>
                  <a:pt x="152400" y="148144"/>
                  <a:pt x="152400" y="142875"/>
                </a:cubicBezTo>
                <a:cubicBezTo>
                  <a:pt x="152400" y="139869"/>
                  <a:pt x="151001" y="137041"/>
                  <a:pt x="148590" y="135255"/>
                </a:cubicBezTo>
                <a:lnTo>
                  <a:pt x="133350" y="123825"/>
                </a:lnTo>
                <a:lnTo>
                  <a:pt x="133350" y="61912"/>
                </a:lnTo>
                <a:lnTo>
                  <a:pt x="142875" y="61912"/>
                </a:lnTo>
                <a:cubicBezTo>
                  <a:pt x="147191" y="61912"/>
                  <a:pt x="150971" y="58995"/>
                  <a:pt x="152073" y="54828"/>
                </a:cubicBezTo>
                <a:cubicBezTo>
                  <a:pt x="153174" y="50661"/>
                  <a:pt x="151328" y="46256"/>
                  <a:pt x="147578" y="44113"/>
                </a:cubicBezTo>
                <a:lnTo>
                  <a:pt x="80903" y="6013"/>
                </a:lnTo>
                <a:close/>
                <a:moveTo>
                  <a:pt x="119062" y="61912"/>
                </a:moveTo>
                <a:lnTo>
                  <a:pt x="119062" y="123825"/>
                </a:lnTo>
                <a:lnTo>
                  <a:pt x="100013" y="123825"/>
                </a:lnTo>
                <a:lnTo>
                  <a:pt x="100013" y="61912"/>
                </a:lnTo>
                <a:lnTo>
                  <a:pt x="119062" y="61912"/>
                </a:lnTo>
                <a:close/>
                <a:moveTo>
                  <a:pt x="85725" y="61912"/>
                </a:moveTo>
                <a:lnTo>
                  <a:pt x="85725" y="123825"/>
                </a:lnTo>
                <a:lnTo>
                  <a:pt x="66675" y="123825"/>
                </a:lnTo>
                <a:lnTo>
                  <a:pt x="66675" y="61912"/>
                </a:lnTo>
                <a:lnTo>
                  <a:pt x="85725" y="61912"/>
                </a:lnTo>
                <a:close/>
                <a:moveTo>
                  <a:pt x="52388" y="61912"/>
                </a:moveTo>
                <a:lnTo>
                  <a:pt x="52388" y="123825"/>
                </a:lnTo>
                <a:lnTo>
                  <a:pt x="33338" y="123825"/>
                </a:lnTo>
                <a:lnTo>
                  <a:pt x="33338" y="61912"/>
                </a:lnTo>
                <a:lnTo>
                  <a:pt x="52388" y="61912"/>
                </a:lnTo>
                <a:close/>
                <a:moveTo>
                  <a:pt x="76200" y="28575"/>
                </a:moveTo>
                <a:cubicBezTo>
                  <a:pt x="81457" y="28575"/>
                  <a:pt x="85725" y="32843"/>
                  <a:pt x="85725" y="38100"/>
                </a:cubicBezTo>
                <a:cubicBezTo>
                  <a:pt x="85725" y="43357"/>
                  <a:pt x="81457" y="47625"/>
                  <a:pt x="76200" y="47625"/>
                </a:cubicBezTo>
                <a:cubicBezTo>
                  <a:pt x="70943" y="47625"/>
                  <a:pt x="66675" y="43357"/>
                  <a:pt x="66675" y="38100"/>
                </a:cubicBezTo>
                <a:cubicBezTo>
                  <a:pt x="66675" y="32843"/>
                  <a:pt x="70943" y="28575"/>
                  <a:pt x="76200" y="28575"/>
                </a:cubicBezTo>
                <a:close/>
              </a:path>
            </a:pathLst>
          </a:custGeom>
          <a:solidFill>
            <a:srgbClr val="60A5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4177903" y="5301611"/>
            <a:ext cx="4143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BIRLA INSTITUTE OF TECHNOLOGY &amp; SCIENCE, PILANI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3877866" y="5606411"/>
            <a:ext cx="4438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1F5F9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Work-Integrated Learning Programmes Division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355544" y="6417930"/>
            <a:ext cx="1045845" cy="388620"/>
          </a:xfrm>
          <a:custGeom>
            <a:avLst/>
            <a:gdLst/>
            <a:ahLst/>
            <a:cxnLst/>
            <a:rect l="l" t="t" r="r" b="b"/>
            <a:pathLst>
              <a:path w="1045845" h="388620">
                <a:moveTo>
                  <a:pt x="194310" y="0"/>
                </a:moveTo>
                <a:lnTo>
                  <a:pt x="851535" y="0"/>
                </a:lnTo>
                <a:cubicBezTo>
                  <a:pt x="958849" y="0"/>
                  <a:pt x="1045845" y="86996"/>
                  <a:pt x="1045845" y="194310"/>
                </a:cubicBezTo>
                <a:lnTo>
                  <a:pt x="1045845" y="194310"/>
                </a:lnTo>
                <a:cubicBezTo>
                  <a:pt x="1045845" y="301624"/>
                  <a:pt x="958849" y="388620"/>
                  <a:pt x="851535" y="388620"/>
                </a:cubicBezTo>
                <a:lnTo>
                  <a:pt x="194310" y="388620"/>
                </a:lnTo>
                <a:cubicBezTo>
                  <a:pt x="86996" y="388620"/>
                  <a:pt x="0" y="301624"/>
                  <a:pt x="0" y="194310"/>
                </a:cubicBezTo>
                <a:lnTo>
                  <a:pt x="0" y="194310"/>
                </a:lnTo>
                <a:cubicBezTo>
                  <a:pt x="0" y="86996"/>
                  <a:pt x="86996" y="0"/>
                  <a:pt x="19431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 w="10160">
            <a:solidFill>
              <a:srgbClr val="3B82F6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4478417" y="6543675"/>
            <a:ext cx="80033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60A5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5561648" y="6417930"/>
            <a:ext cx="969645" cy="388620"/>
          </a:xfrm>
          <a:custGeom>
            <a:avLst/>
            <a:gdLst/>
            <a:ahLst/>
            <a:cxnLst/>
            <a:rect l="l" t="t" r="r" b="b"/>
            <a:pathLst>
              <a:path w="969645" h="388620">
                <a:moveTo>
                  <a:pt x="194310" y="0"/>
                </a:moveTo>
                <a:lnTo>
                  <a:pt x="775335" y="0"/>
                </a:lnTo>
                <a:cubicBezTo>
                  <a:pt x="882649" y="0"/>
                  <a:pt x="969645" y="86996"/>
                  <a:pt x="969645" y="194310"/>
                </a:cubicBezTo>
                <a:lnTo>
                  <a:pt x="969645" y="194310"/>
                </a:lnTo>
                <a:cubicBezTo>
                  <a:pt x="969645" y="301624"/>
                  <a:pt x="882649" y="388620"/>
                  <a:pt x="775335" y="388620"/>
                </a:cubicBezTo>
                <a:lnTo>
                  <a:pt x="194310" y="388620"/>
                </a:lnTo>
                <a:cubicBezTo>
                  <a:pt x="86996" y="388620"/>
                  <a:pt x="0" y="301624"/>
                  <a:pt x="0" y="194310"/>
                </a:cubicBezTo>
                <a:lnTo>
                  <a:pt x="0" y="194310"/>
                </a:lnTo>
                <a:cubicBezTo>
                  <a:pt x="0" y="86996"/>
                  <a:pt x="86996" y="0"/>
                  <a:pt x="19431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 w="10160">
            <a:solidFill>
              <a:srgbClr val="10B981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5684520" y="6543675"/>
            <a:ext cx="72651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4D39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100% Free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693932" y="6417930"/>
            <a:ext cx="1141095" cy="388620"/>
          </a:xfrm>
          <a:custGeom>
            <a:avLst/>
            <a:gdLst/>
            <a:ahLst/>
            <a:cxnLst/>
            <a:rect l="l" t="t" r="r" b="b"/>
            <a:pathLst>
              <a:path w="1141095" h="388620">
                <a:moveTo>
                  <a:pt x="194310" y="0"/>
                </a:moveTo>
                <a:lnTo>
                  <a:pt x="946785" y="0"/>
                </a:lnTo>
                <a:cubicBezTo>
                  <a:pt x="1054099" y="0"/>
                  <a:pt x="1141095" y="86996"/>
                  <a:pt x="1141095" y="194310"/>
                </a:cubicBezTo>
                <a:lnTo>
                  <a:pt x="1141095" y="194310"/>
                </a:lnTo>
                <a:cubicBezTo>
                  <a:pt x="1141095" y="301624"/>
                  <a:pt x="1054099" y="388620"/>
                  <a:pt x="946785" y="388620"/>
                </a:cubicBezTo>
                <a:lnTo>
                  <a:pt x="194310" y="388620"/>
                </a:lnTo>
                <a:cubicBezTo>
                  <a:pt x="86996" y="388620"/>
                  <a:pt x="0" y="301624"/>
                  <a:pt x="0" y="194310"/>
                </a:cubicBezTo>
                <a:lnTo>
                  <a:pt x="0" y="194310"/>
                </a:lnTo>
                <a:cubicBezTo>
                  <a:pt x="0" y="86996"/>
                  <a:pt x="86996" y="0"/>
                  <a:pt x="19431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 w="10160">
            <a:solidFill>
              <a:srgbClr val="8B5CF6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6816804" y="6543675"/>
            <a:ext cx="8966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A78B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Source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2419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Landing Page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First impression and entry point to the platform</a:t>
            </a:r>
            <a:endParaRPr lang="en-US" sz="1600" dirty="0"/>
          </a:p>
        </p:txBody>
      </p:sp>
      <p:pic>
        <p:nvPicPr>
          <p:cNvPr id="7" name="Image 0" descr="https://statics.moonshot.cn/kimi-ppt/html-gen/static/image-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  <p:pic>
        <p:nvPicPr>
          <p:cNvPr id="8" name="Image 1" descr="https://kimi-img.moonshot.cn/pub/slides/26-02-01-23:17:41-d5vmt5a0p58rvtb20jf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515" y="419100"/>
            <a:ext cx="2430073" cy="60936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5924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Landing Page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B82F6"/>
              </a:gs>
              <a:gs pos="100000">
                <a:srgbClr val="60A5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Creating a compelling first user experience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58892" y="1560195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96441" y="21431"/>
                </a:moveTo>
                <a:lnTo>
                  <a:pt x="117872" y="21431"/>
                </a:lnTo>
                <a:lnTo>
                  <a:pt x="117872" y="160734"/>
                </a:lnTo>
                <a:cubicBezTo>
                  <a:pt x="117872" y="166661"/>
                  <a:pt x="122660" y="171450"/>
                  <a:pt x="128588" y="171450"/>
                </a:cubicBezTo>
                <a:lnTo>
                  <a:pt x="139303" y="171450"/>
                </a:lnTo>
                <a:cubicBezTo>
                  <a:pt x="145230" y="171450"/>
                  <a:pt x="150019" y="166661"/>
                  <a:pt x="150019" y="160734"/>
                </a:cubicBezTo>
                <a:cubicBezTo>
                  <a:pt x="150019" y="154807"/>
                  <a:pt x="145230" y="150019"/>
                  <a:pt x="139303" y="150019"/>
                </a:cubicBezTo>
                <a:lnTo>
                  <a:pt x="139303" y="21431"/>
                </a:lnTo>
                <a:cubicBezTo>
                  <a:pt x="139303" y="9611"/>
                  <a:pt x="129693" y="0"/>
                  <a:pt x="117872" y="0"/>
                </a:cubicBezTo>
                <a:lnTo>
                  <a:pt x="85725" y="0"/>
                </a:lnTo>
                <a:lnTo>
                  <a:pt x="85725" y="0"/>
                </a:lnTo>
                <a:lnTo>
                  <a:pt x="32147" y="0"/>
                </a:lnTo>
                <a:cubicBezTo>
                  <a:pt x="20326" y="0"/>
                  <a:pt x="10716" y="9611"/>
                  <a:pt x="10716" y="21431"/>
                </a:cubicBezTo>
                <a:lnTo>
                  <a:pt x="10716" y="150019"/>
                </a:lnTo>
                <a:cubicBezTo>
                  <a:pt x="4789" y="150019"/>
                  <a:pt x="0" y="154807"/>
                  <a:pt x="0" y="160734"/>
                </a:cubicBezTo>
                <a:cubicBezTo>
                  <a:pt x="0" y="166661"/>
                  <a:pt x="4789" y="171450"/>
                  <a:pt x="10716" y="171450"/>
                </a:cubicBezTo>
                <a:lnTo>
                  <a:pt x="85725" y="171450"/>
                </a:lnTo>
                <a:cubicBezTo>
                  <a:pt x="91652" y="171450"/>
                  <a:pt x="96441" y="166661"/>
                  <a:pt x="96441" y="160734"/>
                </a:cubicBezTo>
                <a:lnTo>
                  <a:pt x="96441" y="21431"/>
                </a:lnTo>
                <a:close/>
                <a:moveTo>
                  <a:pt x="53578" y="85725"/>
                </a:moveTo>
                <a:cubicBezTo>
                  <a:pt x="53578" y="79811"/>
                  <a:pt x="58380" y="75009"/>
                  <a:pt x="64294" y="75009"/>
                </a:cubicBezTo>
                <a:cubicBezTo>
                  <a:pt x="70208" y="75009"/>
                  <a:pt x="75009" y="79811"/>
                  <a:pt x="75009" y="85725"/>
                </a:cubicBezTo>
                <a:cubicBezTo>
                  <a:pt x="75009" y="91639"/>
                  <a:pt x="70208" y="96441"/>
                  <a:pt x="64294" y="96441"/>
                </a:cubicBezTo>
                <a:cubicBezTo>
                  <a:pt x="58380" y="96441"/>
                  <a:pt x="53578" y="91639"/>
                  <a:pt x="53578" y="85725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20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First Point of Contact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20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Clean, modern UI design that immediately communicates professionalism and technological sophistication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471738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62794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8176" y="2732724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4439" y="6329"/>
                </a:moveTo>
                <a:cubicBezTo>
                  <a:pt x="158290" y="8037"/>
                  <a:pt x="160734" y="11854"/>
                  <a:pt x="160734" y="16073"/>
                </a:cubicBezTo>
                <a:lnTo>
                  <a:pt x="160734" y="155377"/>
                </a:lnTo>
                <a:cubicBezTo>
                  <a:pt x="160734" y="159596"/>
                  <a:pt x="158290" y="163413"/>
                  <a:pt x="154439" y="165121"/>
                </a:cubicBezTo>
                <a:cubicBezTo>
                  <a:pt x="150588" y="166829"/>
                  <a:pt x="146134" y="166193"/>
                  <a:pt x="142953" y="163413"/>
                </a:cubicBezTo>
                <a:lnTo>
                  <a:pt x="127349" y="149784"/>
                </a:lnTo>
                <a:cubicBezTo>
                  <a:pt x="112748" y="137026"/>
                  <a:pt x="94297" y="129592"/>
                  <a:pt x="74976" y="128688"/>
                </a:cubicBezTo>
                <a:lnTo>
                  <a:pt x="74976" y="160734"/>
                </a:lnTo>
                <a:cubicBezTo>
                  <a:pt x="74976" y="166661"/>
                  <a:pt x="70187" y="171450"/>
                  <a:pt x="64260" y="171450"/>
                </a:cubicBezTo>
                <a:lnTo>
                  <a:pt x="53545" y="171450"/>
                </a:lnTo>
                <a:cubicBezTo>
                  <a:pt x="47618" y="171450"/>
                  <a:pt x="42829" y="166661"/>
                  <a:pt x="42829" y="160734"/>
                </a:cubicBezTo>
                <a:lnTo>
                  <a:pt x="42829" y="128588"/>
                </a:lnTo>
                <a:cubicBezTo>
                  <a:pt x="19188" y="128588"/>
                  <a:pt x="0" y="109400"/>
                  <a:pt x="0" y="85725"/>
                </a:cubicBezTo>
                <a:cubicBezTo>
                  <a:pt x="0" y="62050"/>
                  <a:pt x="19188" y="42863"/>
                  <a:pt x="42863" y="42863"/>
                </a:cubicBezTo>
                <a:lnTo>
                  <a:pt x="71158" y="42863"/>
                </a:lnTo>
                <a:cubicBezTo>
                  <a:pt x="91853" y="42796"/>
                  <a:pt x="111811" y="35261"/>
                  <a:pt x="127382" y="21666"/>
                </a:cubicBezTo>
                <a:lnTo>
                  <a:pt x="142987" y="8037"/>
                </a:lnTo>
                <a:cubicBezTo>
                  <a:pt x="146134" y="5257"/>
                  <a:pt x="150655" y="4621"/>
                  <a:pt x="154472" y="6329"/>
                </a:cubicBezTo>
                <a:close/>
                <a:moveTo>
                  <a:pt x="75009" y="107156"/>
                </a:moveTo>
                <a:lnTo>
                  <a:pt x="75009" y="107223"/>
                </a:lnTo>
                <a:cubicBezTo>
                  <a:pt x="98550" y="108127"/>
                  <a:pt x="121154" y="116767"/>
                  <a:pt x="139303" y="131802"/>
                </a:cubicBezTo>
                <a:lnTo>
                  <a:pt x="139303" y="39614"/>
                </a:lnTo>
                <a:cubicBezTo>
                  <a:pt x="121154" y="54650"/>
                  <a:pt x="98550" y="63289"/>
                  <a:pt x="75009" y="64193"/>
                </a:cubicBezTo>
                <a:lnTo>
                  <a:pt x="75009" y="107156"/>
                </a:ln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627949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Hero Section Highlights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932749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Prominently displays core value propositions: AI-Powered functionality, 100% Free access, No Credit Card required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644265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58892" y="39052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5885" y="837"/>
                </a:moveTo>
                <a:cubicBezTo>
                  <a:pt x="28597" y="-536"/>
                  <a:pt x="31879" y="-234"/>
                  <a:pt x="34290" y="1607"/>
                </a:cubicBezTo>
                <a:lnTo>
                  <a:pt x="141446" y="81941"/>
                </a:lnTo>
                <a:cubicBezTo>
                  <a:pt x="144226" y="84017"/>
                  <a:pt x="145331" y="87634"/>
                  <a:pt x="144259" y="90915"/>
                </a:cubicBezTo>
                <a:cubicBezTo>
                  <a:pt x="143188" y="94197"/>
                  <a:pt x="140107" y="96407"/>
                  <a:pt x="136624" y="96407"/>
                </a:cubicBezTo>
                <a:lnTo>
                  <a:pt x="85625" y="96407"/>
                </a:lnTo>
                <a:lnTo>
                  <a:pt x="115394" y="155912"/>
                </a:lnTo>
                <a:cubicBezTo>
                  <a:pt x="118039" y="161203"/>
                  <a:pt x="115896" y="167633"/>
                  <a:pt x="110605" y="170278"/>
                </a:cubicBezTo>
                <a:cubicBezTo>
                  <a:pt x="105315" y="172923"/>
                  <a:pt x="98885" y="170780"/>
                  <a:pt x="96240" y="165489"/>
                </a:cubicBezTo>
                <a:lnTo>
                  <a:pt x="66470" y="105984"/>
                </a:lnTo>
                <a:lnTo>
                  <a:pt x="35897" y="146771"/>
                </a:lnTo>
                <a:cubicBezTo>
                  <a:pt x="33821" y="149550"/>
                  <a:pt x="30205" y="150655"/>
                  <a:pt x="26923" y="149583"/>
                </a:cubicBezTo>
                <a:cubicBezTo>
                  <a:pt x="23641" y="148512"/>
                  <a:pt x="21431" y="145431"/>
                  <a:pt x="21431" y="141982"/>
                </a:cubicBezTo>
                <a:lnTo>
                  <a:pt x="21431" y="8037"/>
                </a:lnTo>
                <a:cubicBezTo>
                  <a:pt x="21431" y="4989"/>
                  <a:pt x="23139" y="2210"/>
                  <a:pt x="25885" y="837"/>
                </a:cubicBez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800475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Call-to-Action Buttons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4105275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Strategically placed CTAs for immediate signup and login access, reducing friction in user onboarding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760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332220" y="145542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439376" y="156019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86026"/>
                  <a:pt x="171450" y="86328"/>
                  <a:pt x="171450" y="86629"/>
                </a:cubicBezTo>
                <a:cubicBezTo>
                  <a:pt x="171316" y="98852"/>
                  <a:pt x="160199" y="107156"/>
                  <a:pt x="147976" y="107156"/>
                </a:cubicBezTo>
                <a:lnTo>
                  <a:pt x="115193" y="107156"/>
                </a:lnTo>
                <a:cubicBezTo>
                  <a:pt x="106319" y="107156"/>
                  <a:pt x="99120" y="114356"/>
                  <a:pt x="99120" y="123230"/>
                </a:cubicBezTo>
                <a:cubicBezTo>
                  <a:pt x="99120" y="124368"/>
                  <a:pt x="99253" y="125473"/>
                  <a:pt x="99454" y="126545"/>
                </a:cubicBezTo>
                <a:cubicBezTo>
                  <a:pt x="100158" y="129960"/>
                  <a:pt x="101631" y="133242"/>
                  <a:pt x="103071" y="136557"/>
                </a:cubicBezTo>
                <a:cubicBezTo>
                  <a:pt x="105114" y="141178"/>
                  <a:pt x="107123" y="145766"/>
                  <a:pt x="107123" y="150622"/>
                </a:cubicBezTo>
                <a:cubicBezTo>
                  <a:pt x="107123" y="161270"/>
                  <a:pt x="99890" y="170948"/>
                  <a:pt x="89241" y="171383"/>
                </a:cubicBezTo>
                <a:cubicBezTo>
                  <a:pt x="88069" y="171417"/>
                  <a:pt x="86897" y="171450"/>
                  <a:pt x="85692" y="171450"/>
                </a:cubicBezTo>
                <a:cubicBezTo>
                  <a:pt x="38342" y="171450"/>
                  <a:pt x="-33" y="133075"/>
                  <a:pt x="-33" y="85725"/>
                </a:cubicBezTo>
                <a:cubicBezTo>
                  <a:pt x="-33" y="38375"/>
                  <a:pt x="38375" y="0"/>
                  <a:pt x="85725" y="0"/>
                </a:cubicBezTo>
                <a:cubicBezTo>
                  <a:pt x="133075" y="0"/>
                  <a:pt x="171450" y="38375"/>
                  <a:pt x="171450" y="85725"/>
                </a:cubicBezTo>
                <a:close/>
                <a:moveTo>
                  <a:pt x="42863" y="96441"/>
                </a:moveTo>
                <a:cubicBezTo>
                  <a:pt x="42863" y="90527"/>
                  <a:pt x="38061" y="85725"/>
                  <a:pt x="32147" y="85725"/>
                </a:cubicBezTo>
                <a:cubicBezTo>
                  <a:pt x="26233" y="85725"/>
                  <a:pt x="21431" y="90527"/>
                  <a:pt x="21431" y="96441"/>
                </a:cubicBezTo>
                <a:cubicBezTo>
                  <a:pt x="21431" y="102355"/>
                  <a:pt x="26233" y="107156"/>
                  <a:pt x="32147" y="107156"/>
                </a:cubicBezTo>
                <a:cubicBezTo>
                  <a:pt x="38061" y="107156"/>
                  <a:pt x="42863" y="102355"/>
                  <a:pt x="42863" y="96441"/>
                </a:cubicBezTo>
                <a:close/>
                <a:moveTo>
                  <a:pt x="42863" y="64294"/>
                </a:moveTo>
                <a:cubicBezTo>
                  <a:pt x="48777" y="64294"/>
                  <a:pt x="53578" y="59492"/>
                  <a:pt x="53578" y="53578"/>
                </a:cubicBezTo>
                <a:cubicBezTo>
                  <a:pt x="53578" y="47664"/>
                  <a:pt x="48777" y="42863"/>
                  <a:pt x="42863" y="42863"/>
                </a:cubicBezTo>
                <a:cubicBezTo>
                  <a:pt x="36948" y="42863"/>
                  <a:pt x="32147" y="47664"/>
                  <a:pt x="32147" y="53578"/>
                </a:cubicBezTo>
                <a:cubicBezTo>
                  <a:pt x="32147" y="59492"/>
                  <a:pt x="36948" y="64294"/>
                  <a:pt x="42863" y="64294"/>
                </a:cubicBezTo>
                <a:close/>
                <a:moveTo>
                  <a:pt x="96441" y="32147"/>
                </a:moveTo>
                <a:cubicBezTo>
                  <a:pt x="96441" y="26233"/>
                  <a:pt x="91639" y="21431"/>
                  <a:pt x="85725" y="21431"/>
                </a:cubicBezTo>
                <a:cubicBezTo>
                  <a:pt x="79811" y="21431"/>
                  <a:pt x="75009" y="26233"/>
                  <a:pt x="75009" y="32147"/>
                </a:cubicBezTo>
                <a:cubicBezTo>
                  <a:pt x="75009" y="38061"/>
                  <a:pt x="79811" y="42863"/>
                  <a:pt x="85725" y="42863"/>
                </a:cubicBezTo>
                <a:cubicBezTo>
                  <a:pt x="91639" y="42863"/>
                  <a:pt x="96441" y="38061"/>
                  <a:pt x="96441" y="32147"/>
                </a:cubicBezTo>
                <a:close/>
                <a:moveTo>
                  <a:pt x="128588" y="64294"/>
                </a:moveTo>
                <a:cubicBezTo>
                  <a:pt x="134502" y="64294"/>
                  <a:pt x="139303" y="59492"/>
                  <a:pt x="139303" y="53578"/>
                </a:cubicBezTo>
                <a:cubicBezTo>
                  <a:pt x="139303" y="47664"/>
                  <a:pt x="134502" y="42863"/>
                  <a:pt x="128588" y="42863"/>
                </a:cubicBezTo>
                <a:cubicBezTo>
                  <a:pt x="122673" y="42863"/>
                  <a:pt x="117872" y="47664"/>
                  <a:pt x="117872" y="53578"/>
                </a:cubicBezTo>
                <a:cubicBezTo>
                  <a:pt x="117872" y="59492"/>
                  <a:pt x="122673" y="64294"/>
                  <a:pt x="128588" y="64294"/>
                </a:cubicBez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827520" y="1455420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Gradient Design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27520" y="1760220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Visually appealing gradient backgrounds and modern color schemes creating a premium feel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2471738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32220" y="262794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60807" y="2732724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5358" y="21431"/>
                </a:moveTo>
                <a:cubicBezTo>
                  <a:pt x="5358" y="9611"/>
                  <a:pt x="14968" y="0"/>
                  <a:pt x="26789" y="0"/>
                </a:cubicBezTo>
                <a:lnTo>
                  <a:pt x="101798" y="0"/>
                </a:lnTo>
                <a:cubicBezTo>
                  <a:pt x="113619" y="0"/>
                  <a:pt x="123230" y="9611"/>
                  <a:pt x="123230" y="21431"/>
                </a:cubicBezTo>
                <a:lnTo>
                  <a:pt x="123230" y="150019"/>
                </a:lnTo>
                <a:cubicBezTo>
                  <a:pt x="123230" y="161839"/>
                  <a:pt x="113619" y="171450"/>
                  <a:pt x="101798" y="171450"/>
                </a:cubicBezTo>
                <a:lnTo>
                  <a:pt x="26789" y="171450"/>
                </a:lnTo>
                <a:cubicBezTo>
                  <a:pt x="14968" y="171450"/>
                  <a:pt x="5358" y="161839"/>
                  <a:pt x="5358" y="150019"/>
                </a:cubicBezTo>
                <a:lnTo>
                  <a:pt x="5358" y="21431"/>
                </a:lnTo>
                <a:close/>
                <a:moveTo>
                  <a:pt x="26789" y="21431"/>
                </a:moveTo>
                <a:lnTo>
                  <a:pt x="26789" y="123230"/>
                </a:lnTo>
                <a:lnTo>
                  <a:pt x="101798" y="123230"/>
                </a:lnTo>
                <a:lnTo>
                  <a:pt x="101798" y="21431"/>
                </a:lnTo>
                <a:lnTo>
                  <a:pt x="26789" y="21431"/>
                </a:lnTo>
                <a:close/>
                <a:moveTo>
                  <a:pt x="64294" y="158055"/>
                </a:moveTo>
                <a:cubicBezTo>
                  <a:pt x="70221" y="158055"/>
                  <a:pt x="75009" y="153267"/>
                  <a:pt x="75009" y="147340"/>
                </a:cubicBezTo>
                <a:cubicBezTo>
                  <a:pt x="75009" y="141413"/>
                  <a:pt x="70221" y="136624"/>
                  <a:pt x="64294" y="136624"/>
                </a:cubicBezTo>
                <a:cubicBezTo>
                  <a:pt x="58367" y="136624"/>
                  <a:pt x="53578" y="141413"/>
                  <a:pt x="53578" y="147340"/>
                </a:cubicBezTo>
                <a:cubicBezTo>
                  <a:pt x="53578" y="153267"/>
                  <a:pt x="58367" y="158055"/>
                  <a:pt x="64294" y="158055"/>
                </a:cubicBezTo>
                <a:close/>
              </a:path>
            </a:pathLst>
          </a:custGeom>
          <a:solidFill>
            <a:srgbClr val="EC48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7520" y="2627949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Responsive Layout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27520" y="2932749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Ensuring compatibility across all devices - desktop, tablet, and mobile with fluid design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3644265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3B82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322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39376" y="390525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66973" y="16073"/>
                </a:moveTo>
                <a:lnTo>
                  <a:pt x="104477" y="16073"/>
                </a:lnTo>
                <a:cubicBezTo>
                  <a:pt x="105951" y="16073"/>
                  <a:pt x="107156" y="17279"/>
                  <a:pt x="107156" y="18752"/>
                </a:cubicBezTo>
                <a:lnTo>
                  <a:pt x="107156" y="32147"/>
                </a:lnTo>
                <a:lnTo>
                  <a:pt x="64294" y="32147"/>
                </a:lnTo>
                <a:lnTo>
                  <a:pt x="64294" y="18752"/>
                </a:lnTo>
                <a:cubicBezTo>
                  <a:pt x="64294" y="17279"/>
                  <a:pt x="65499" y="16073"/>
                  <a:pt x="66973" y="16073"/>
                </a:cubicBezTo>
                <a:close/>
                <a:moveTo>
                  <a:pt x="48220" y="18752"/>
                </a:moveTo>
                <a:lnTo>
                  <a:pt x="48220" y="32147"/>
                </a:lnTo>
                <a:lnTo>
                  <a:pt x="21431" y="32147"/>
                </a:lnTo>
                <a:cubicBezTo>
                  <a:pt x="9611" y="32147"/>
                  <a:pt x="0" y="41757"/>
                  <a:pt x="0" y="53578"/>
                </a:cubicBezTo>
                <a:lnTo>
                  <a:pt x="0" y="85725"/>
                </a:lnTo>
                <a:lnTo>
                  <a:pt x="171450" y="85725"/>
                </a:lnTo>
                <a:lnTo>
                  <a:pt x="171450" y="53578"/>
                </a:lnTo>
                <a:cubicBezTo>
                  <a:pt x="171450" y="41757"/>
                  <a:pt x="161839" y="32147"/>
                  <a:pt x="150019" y="32147"/>
                </a:cubicBezTo>
                <a:lnTo>
                  <a:pt x="123230" y="32147"/>
                </a:lnTo>
                <a:lnTo>
                  <a:pt x="123230" y="18752"/>
                </a:lnTo>
                <a:cubicBezTo>
                  <a:pt x="123230" y="8405"/>
                  <a:pt x="114825" y="0"/>
                  <a:pt x="104477" y="0"/>
                </a:cubicBezTo>
                <a:lnTo>
                  <a:pt x="66973" y="0"/>
                </a:lnTo>
                <a:cubicBezTo>
                  <a:pt x="56625" y="0"/>
                  <a:pt x="48220" y="8405"/>
                  <a:pt x="48220" y="18752"/>
                </a:cubicBezTo>
                <a:close/>
                <a:moveTo>
                  <a:pt x="171450" y="101798"/>
                </a:moveTo>
                <a:lnTo>
                  <a:pt x="107156" y="101798"/>
                </a:lnTo>
                <a:lnTo>
                  <a:pt x="107156" y="107156"/>
                </a:lnTo>
                <a:cubicBezTo>
                  <a:pt x="107156" y="113083"/>
                  <a:pt x="102368" y="117872"/>
                  <a:pt x="96441" y="117872"/>
                </a:cubicBezTo>
                <a:lnTo>
                  <a:pt x="75009" y="117872"/>
                </a:lnTo>
                <a:cubicBezTo>
                  <a:pt x="69082" y="117872"/>
                  <a:pt x="64294" y="113083"/>
                  <a:pt x="64294" y="107156"/>
                </a:cubicBezTo>
                <a:lnTo>
                  <a:pt x="64294" y="101798"/>
                </a:lnTo>
                <a:lnTo>
                  <a:pt x="0" y="101798"/>
                </a:ln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50019" y="160734"/>
                </a:lnTo>
                <a:cubicBezTo>
                  <a:pt x="161839" y="160734"/>
                  <a:pt x="171450" y="151124"/>
                  <a:pt x="171450" y="139303"/>
                </a:cubicBezTo>
                <a:lnTo>
                  <a:pt x="171450" y="101798"/>
                </a:ln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27520" y="3800475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 Tone Setting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7520" y="4105275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Establishes credibility and trust, setting the stage for the entire application experience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4810" y="6046471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B82F6">
                  <a:alpha val="20000"/>
                </a:srgbClr>
              </a:gs>
              <a:gs pos="100000">
                <a:srgbClr val="60A5FA">
                  <a:alpha val="10000"/>
                </a:srgbClr>
              </a:gs>
            </a:gsLst>
            <a:lin ang="0" scaled="1"/>
          </a:gradFill>
          <a:ln w="10160">
            <a:solidFill>
              <a:srgbClr val="3B82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550545" y="616458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60A5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55345" y="6164580"/>
            <a:ext cx="864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 Philosophy: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landing page serves as the digital storefront, making a strong first impression that converts visitors into registered users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6-02-01-23:18:37-d5vmtjdkjflk3rila5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" y="70346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3028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Registration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Streamlined onboarding process for new users</a:t>
            </a:r>
            <a:endParaRPr lang="en-US" sz="1600" dirty="0"/>
          </a:p>
        </p:txBody>
      </p:sp>
      <p:pic>
        <p:nvPicPr>
          <p:cNvPr id="8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6534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User Registration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0B981"/>
              </a:gs>
              <a:gs pos="100000">
                <a:srgbClr val="34D399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Efficient and secure user onboarding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48176" y="156019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32147"/>
                </a:moveTo>
                <a:cubicBezTo>
                  <a:pt x="0" y="26220"/>
                  <a:pt x="4789" y="21431"/>
                  <a:pt x="10716" y="21431"/>
                </a:cubicBezTo>
                <a:lnTo>
                  <a:pt x="139303" y="21431"/>
                </a:lnTo>
                <a:cubicBezTo>
                  <a:pt x="145230" y="21431"/>
                  <a:pt x="150019" y="26220"/>
                  <a:pt x="150019" y="32147"/>
                </a:cubicBezTo>
                <a:cubicBezTo>
                  <a:pt x="150019" y="38074"/>
                  <a:pt x="145230" y="42863"/>
                  <a:pt x="139303" y="42863"/>
                </a:cubicBezTo>
                <a:lnTo>
                  <a:pt x="10716" y="42863"/>
                </a:lnTo>
                <a:cubicBezTo>
                  <a:pt x="4789" y="42863"/>
                  <a:pt x="0" y="38074"/>
                  <a:pt x="0" y="32147"/>
                </a:cubicBezTo>
                <a:close/>
                <a:moveTo>
                  <a:pt x="21431" y="85725"/>
                </a:moveTo>
                <a:cubicBezTo>
                  <a:pt x="21431" y="79798"/>
                  <a:pt x="26220" y="75009"/>
                  <a:pt x="32147" y="75009"/>
                </a:cubicBezTo>
                <a:lnTo>
                  <a:pt x="160734" y="75009"/>
                </a:lnTo>
                <a:cubicBezTo>
                  <a:pt x="166661" y="75009"/>
                  <a:pt x="171450" y="79798"/>
                  <a:pt x="171450" y="85725"/>
                </a:cubicBezTo>
                <a:cubicBezTo>
                  <a:pt x="171450" y="91652"/>
                  <a:pt x="166661" y="96441"/>
                  <a:pt x="160734" y="96441"/>
                </a:cubicBezTo>
                <a:lnTo>
                  <a:pt x="32147" y="96441"/>
                </a:lnTo>
                <a:cubicBezTo>
                  <a:pt x="26220" y="96441"/>
                  <a:pt x="21431" y="91652"/>
                  <a:pt x="21431" y="85725"/>
                </a:cubicBezTo>
                <a:close/>
                <a:moveTo>
                  <a:pt x="150019" y="139303"/>
                </a:moveTo>
                <a:cubicBezTo>
                  <a:pt x="150019" y="145230"/>
                  <a:pt x="145230" y="150019"/>
                  <a:pt x="139303" y="150019"/>
                </a:cubicBezTo>
                <a:lnTo>
                  <a:pt x="10716" y="150019"/>
                </a:lnTo>
                <a:cubicBezTo>
                  <a:pt x="4789" y="150019"/>
                  <a:pt x="0" y="145230"/>
                  <a:pt x="0" y="139303"/>
                </a:cubicBezTo>
                <a:cubicBezTo>
                  <a:pt x="0" y="133376"/>
                  <a:pt x="4789" y="128588"/>
                  <a:pt x="10716" y="128588"/>
                </a:cubicBezTo>
                <a:lnTo>
                  <a:pt x="139303" y="128588"/>
                </a:lnTo>
                <a:cubicBezTo>
                  <a:pt x="145230" y="128588"/>
                  <a:pt x="150019" y="133376"/>
                  <a:pt x="150019" y="139303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23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Streamlined Process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23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Minimal information required to reduce friction - only essential fields for quick registration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471738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62794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8176" y="273272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57922" y="7267"/>
                </a:moveTo>
                <a:cubicBezTo>
                  <a:pt x="150588" y="-67"/>
                  <a:pt x="138734" y="-67"/>
                  <a:pt x="131400" y="7267"/>
                </a:cubicBezTo>
                <a:lnTo>
                  <a:pt x="123230" y="15437"/>
                </a:lnTo>
                <a:lnTo>
                  <a:pt x="156013" y="48220"/>
                </a:lnTo>
                <a:lnTo>
                  <a:pt x="164183" y="40050"/>
                </a:lnTo>
                <a:cubicBezTo>
                  <a:pt x="171517" y="32716"/>
                  <a:pt x="171517" y="20862"/>
                  <a:pt x="164183" y="13528"/>
                </a:cubicBezTo>
                <a:lnTo>
                  <a:pt x="157922" y="7267"/>
                </a:lnTo>
                <a:close/>
                <a:moveTo>
                  <a:pt x="57730" y="80936"/>
                </a:moveTo>
                <a:cubicBezTo>
                  <a:pt x="55688" y="82979"/>
                  <a:pt x="54114" y="85491"/>
                  <a:pt x="53210" y="88270"/>
                </a:cubicBezTo>
                <a:lnTo>
                  <a:pt x="43298" y="118006"/>
                </a:lnTo>
                <a:cubicBezTo>
                  <a:pt x="42327" y="120886"/>
                  <a:pt x="43097" y="124067"/>
                  <a:pt x="45240" y="126243"/>
                </a:cubicBezTo>
                <a:cubicBezTo>
                  <a:pt x="47383" y="128420"/>
                  <a:pt x="50564" y="129157"/>
                  <a:pt x="53478" y="128186"/>
                </a:cubicBezTo>
                <a:lnTo>
                  <a:pt x="83214" y="118274"/>
                </a:lnTo>
                <a:cubicBezTo>
                  <a:pt x="85959" y="117370"/>
                  <a:pt x="88471" y="115796"/>
                  <a:pt x="90547" y="113753"/>
                </a:cubicBezTo>
                <a:lnTo>
                  <a:pt x="144661" y="59572"/>
                </a:lnTo>
                <a:lnTo>
                  <a:pt x="111878" y="26789"/>
                </a:lnTo>
                <a:lnTo>
                  <a:pt x="57730" y="80936"/>
                </a:lnTo>
                <a:close/>
                <a:moveTo>
                  <a:pt x="32147" y="21431"/>
                </a:moveTo>
                <a:cubicBezTo>
                  <a:pt x="14399" y="21431"/>
                  <a:pt x="0" y="35830"/>
                  <a:pt x="0" y="53578"/>
                </a:cubicBezTo>
                <a:lnTo>
                  <a:pt x="0" y="139303"/>
                </a:lnTo>
                <a:cubicBezTo>
                  <a:pt x="0" y="157051"/>
                  <a:pt x="14399" y="171450"/>
                  <a:pt x="32147" y="171450"/>
                </a:cubicBezTo>
                <a:lnTo>
                  <a:pt x="117872" y="171450"/>
                </a:lnTo>
                <a:cubicBezTo>
                  <a:pt x="135620" y="171450"/>
                  <a:pt x="150019" y="157051"/>
                  <a:pt x="150019" y="139303"/>
                </a:cubicBezTo>
                <a:lnTo>
                  <a:pt x="150019" y="107156"/>
                </a:lnTo>
                <a:cubicBezTo>
                  <a:pt x="150019" y="101229"/>
                  <a:pt x="145230" y="96441"/>
                  <a:pt x="139303" y="96441"/>
                </a:cubicBezTo>
                <a:cubicBezTo>
                  <a:pt x="133376" y="96441"/>
                  <a:pt x="128588" y="101229"/>
                  <a:pt x="128588" y="107156"/>
                </a:cubicBezTo>
                <a:lnTo>
                  <a:pt x="128588" y="139303"/>
                </a:lnTo>
                <a:cubicBezTo>
                  <a:pt x="128588" y="145230"/>
                  <a:pt x="123799" y="150019"/>
                  <a:pt x="117872" y="150019"/>
                </a:cubicBezTo>
                <a:lnTo>
                  <a:pt x="32147" y="150019"/>
                </a:lnTo>
                <a:cubicBezTo>
                  <a:pt x="26220" y="150019"/>
                  <a:pt x="21431" y="145230"/>
                  <a:pt x="21431" y="139303"/>
                </a:cubicBezTo>
                <a:lnTo>
                  <a:pt x="21431" y="53578"/>
                </a:lnTo>
                <a:cubicBezTo>
                  <a:pt x="21431" y="47651"/>
                  <a:pt x="26220" y="42863"/>
                  <a:pt x="32147" y="42863"/>
                </a:cubicBezTo>
                <a:lnTo>
                  <a:pt x="64294" y="42863"/>
                </a:lnTo>
                <a:cubicBezTo>
                  <a:pt x="70221" y="42863"/>
                  <a:pt x="75009" y="38074"/>
                  <a:pt x="75009" y="32147"/>
                </a:cubicBezTo>
                <a:cubicBezTo>
                  <a:pt x="75009" y="26220"/>
                  <a:pt x="70221" y="21431"/>
                  <a:pt x="64294" y="21431"/>
                </a:cubicBezTo>
                <a:lnTo>
                  <a:pt x="32147" y="21431"/>
                </a:ln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62794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Required Fields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932747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Name, Email Address, and Password with real-time strength validation indicators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644267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69608" y="390525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83682" y="22369"/>
                </a:moveTo>
                <a:cubicBezTo>
                  <a:pt x="87165" y="17580"/>
                  <a:pt x="86093" y="10883"/>
                  <a:pt x="81305" y="7400"/>
                </a:cubicBezTo>
                <a:cubicBezTo>
                  <a:pt x="76516" y="3918"/>
                  <a:pt x="69819" y="4989"/>
                  <a:pt x="66336" y="9778"/>
                </a:cubicBezTo>
                <a:lnTo>
                  <a:pt x="30841" y="58568"/>
                </a:lnTo>
                <a:lnTo>
                  <a:pt x="18284" y="46010"/>
                </a:lnTo>
                <a:cubicBezTo>
                  <a:pt x="14098" y="41824"/>
                  <a:pt x="7300" y="41824"/>
                  <a:pt x="3114" y="46010"/>
                </a:cubicBezTo>
                <a:cubicBezTo>
                  <a:pt x="-1072" y="50196"/>
                  <a:pt x="-1072" y="56994"/>
                  <a:pt x="3114" y="61180"/>
                </a:cubicBezTo>
                <a:lnTo>
                  <a:pt x="24545" y="82611"/>
                </a:lnTo>
                <a:cubicBezTo>
                  <a:pt x="26756" y="84821"/>
                  <a:pt x="29836" y="85959"/>
                  <a:pt x="32951" y="85725"/>
                </a:cubicBezTo>
                <a:cubicBezTo>
                  <a:pt x="36065" y="85491"/>
                  <a:pt x="38945" y="83883"/>
                  <a:pt x="40786" y="81338"/>
                </a:cubicBezTo>
                <a:lnTo>
                  <a:pt x="83649" y="22402"/>
                </a:lnTo>
                <a:close/>
                <a:moveTo>
                  <a:pt x="126545" y="67910"/>
                </a:moveTo>
                <a:cubicBezTo>
                  <a:pt x="130027" y="63122"/>
                  <a:pt x="128956" y="56424"/>
                  <a:pt x="124167" y="52942"/>
                </a:cubicBezTo>
                <a:cubicBezTo>
                  <a:pt x="119379" y="49459"/>
                  <a:pt x="112681" y="50531"/>
                  <a:pt x="109199" y="55319"/>
                </a:cubicBezTo>
                <a:lnTo>
                  <a:pt x="52272" y="133577"/>
                </a:lnTo>
                <a:lnTo>
                  <a:pt x="28999" y="110304"/>
                </a:lnTo>
                <a:cubicBezTo>
                  <a:pt x="24813" y="106118"/>
                  <a:pt x="18016" y="106118"/>
                  <a:pt x="13830" y="110304"/>
                </a:cubicBezTo>
                <a:cubicBezTo>
                  <a:pt x="9644" y="114490"/>
                  <a:pt x="9644" y="121287"/>
                  <a:pt x="13830" y="125473"/>
                </a:cubicBezTo>
                <a:lnTo>
                  <a:pt x="45977" y="157620"/>
                </a:lnTo>
                <a:cubicBezTo>
                  <a:pt x="48187" y="159830"/>
                  <a:pt x="51268" y="160969"/>
                  <a:pt x="54382" y="160734"/>
                </a:cubicBezTo>
                <a:cubicBezTo>
                  <a:pt x="57496" y="160500"/>
                  <a:pt x="60376" y="158893"/>
                  <a:pt x="62218" y="156348"/>
                </a:cubicBezTo>
                <a:lnTo>
                  <a:pt x="126511" y="67944"/>
                </a:ln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800475"/>
            <a:ext cx="4343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Validation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4105275"/>
            <a:ext cx="43243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Instant form validation preventing incorrect data entry before submission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76010" y="1299210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332220" y="14554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439376" y="156019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827520" y="1455423"/>
            <a:ext cx="471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 Password Hashing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27520" y="1760223"/>
            <a:ext cx="46958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Industry-standard bcrypt algorithm for secure password storage and protection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2255045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32220" y="241125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39376" y="251602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6073" y="21431"/>
                </a:moveTo>
                <a:cubicBezTo>
                  <a:pt x="7200" y="21431"/>
                  <a:pt x="0" y="28631"/>
                  <a:pt x="0" y="37505"/>
                </a:cubicBezTo>
                <a:cubicBezTo>
                  <a:pt x="0" y="42561"/>
                  <a:pt x="2378" y="47316"/>
                  <a:pt x="6429" y="50363"/>
                </a:cubicBezTo>
                <a:lnTo>
                  <a:pt x="76081" y="102602"/>
                </a:lnTo>
                <a:cubicBezTo>
                  <a:pt x="81807" y="106888"/>
                  <a:pt x="89643" y="106888"/>
                  <a:pt x="95369" y="102602"/>
                </a:cubicBezTo>
                <a:lnTo>
                  <a:pt x="165021" y="50363"/>
                </a:lnTo>
                <a:cubicBezTo>
                  <a:pt x="169072" y="47316"/>
                  <a:pt x="171450" y="42561"/>
                  <a:pt x="171450" y="37505"/>
                </a:cubicBezTo>
                <a:cubicBezTo>
                  <a:pt x="171450" y="28631"/>
                  <a:pt x="164250" y="21431"/>
                  <a:pt x="155377" y="21431"/>
                </a:cubicBezTo>
                <a:lnTo>
                  <a:pt x="16073" y="21431"/>
                </a:lnTo>
                <a:close/>
                <a:moveTo>
                  <a:pt x="0" y="65633"/>
                </a:moveTo>
                <a:lnTo>
                  <a:pt x="0" y="128588"/>
                </a:lnTo>
                <a:cubicBezTo>
                  <a:pt x="0" y="140408"/>
                  <a:pt x="9611" y="150019"/>
                  <a:pt x="21431" y="150019"/>
                </a:cubicBezTo>
                <a:lnTo>
                  <a:pt x="150019" y="150019"/>
                </a:lnTo>
                <a:cubicBezTo>
                  <a:pt x="161839" y="150019"/>
                  <a:pt x="171450" y="140408"/>
                  <a:pt x="171450" y="128588"/>
                </a:cubicBezTo>
                <a:lnTo>
                  <a:pt x="171450" y="65633"/>
                </a:lnTo>
                <a:lnTo>
                  <a:pt x="105013" y="115461"/>
                </a:lnTo>
                <a:cubicBezTo>
                  <a:pt x="93594" y="124033"/>
                  <a:pt x="77856" y="124033"/>
                  <a:pt x="66437" y="115461"/>
                </a:cubicBezTo>
                <a:lnTo>
                  <a:pt x="0" y="65633"/>
                </a:ln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7520" y="2411253"/>
            <a:ext cx="4191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 Format Validation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27520" y="2716053"/>
            <a:ext cx="41719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Ensures valid contact information with proper email format verification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3210879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10B98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32220" y="336708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50092" y="3471863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75009" y="0"/>
                </a:moveTo>
                <a:cubicBezTo>
                  <a:pt x="69082" y="0"/>
                  <a:pt x="64294" y="4789"/>
                  <a:pt x="64294" y="10716"/>
                </a:cubicBezTo>
                <a:lnTo>
                  <a:pt x="64294" y="11787"/>
                </a:lnTo>
                <a:cubicBezTo>
                  <a:pt x="39849" y="16743"/>
                  <a:pt x="21431" y="38375"/>
                  <a:pt x="21431" y="64294"/>
                </a:cubicBezTo>
                <a:lnTo>
                  <a:pt x="21431" y="71560"/>
                </a:lnTo>
                <a:cubicBezTo>
                  <a:pt x="21431" y="87667"/>
                  <a:pt x="15939" y="103305"/>
                  <a:pt x="5894" y="115896"/>
                </a:cubicBezTo>
                <a:lnTo>
                  <a:pt x="2612" y="119982"/>
                </a:lnTo>
                <a:cubicBezTo>
                  <a:pt x="904" y="122091"/>
                  <a:pt x="0" y="124703"/>
                  <a:pt x="0" y="127415"/>
                </a:cubicBezTo>
                <a:cubicBezTo>
                  <a:pt x="0" y="133979"/>
                  <a:pt x="5324" y="139303"/>
                  <a:pt x="11888" y="139303"/>
                </a:cubicBezTo>
                <a:lnTo>
                  <a:pt x="138098" y="139303"/>
                </a:lnTo>
                <a:cubicBezTo>
                  <a:pt x="144661" y="139303"/>
                  <a:pt x="149985" y="133979"/>
                  <a:pt x="149985" y="127415"/>
                </a:cubicBezTo>
                <a:cubicBezTo>
                  <a:pt x="149985" y="124703"/>
                  <a:pt x="149081" y="122091"/>
                  <a:pt x="147373" y="119982"/>
                </a:cubicBezTo>
                <a:lnTo>
                  <a:pt x="144092" y="115896"/>
                </a:lnTo>
                <a:cubicBezTo>
                  <a:pt x="134079" y="103305"/>
                  <a:pt x="128588" y="87667"/>
                  <a:pt x="128588" y="71560"/>
                </a:cubicBezTo>
                <a:lnTo>
                  <a:pt x="128588" y="64294"/>
                </a:lnTo>
                <a:cubicBezTo>
                  <a:pt x="128588" y="38375"/>
                  <a:pt x="110170" y="16743"/>
                  <a:pt x="85725" y="11787"/>
                </a:cubicBezTo>
                <a:lnTo>
                  <a:pt x="85725" y="10716"/>
                </a:lnTo>
                <a:cubicBezTo>
                  <a:pt x="85725" y="4789"/>
                  <a:pt x="80936" y="0"/>
                  <a:pt x="75009" y="0"/>
                </a:cubicBezTo>
                <a:close/>
                <a:moveTo>
                  <a:pt x="54248" y="155377"/>
                </a:moveTo>
                <a:cubicBezTo>
                  <a:pt x="56625" y="164619"/>
                  <a:pt x="65030" y="171450"/>
                  <a:pt x="75009" y="171450"/>
                </a:cubicBezTo>
                <a:cubicBezTo>
                  <a:pt x="84988" y="171450"/>
                  <a:pt x="93393" y="164619"/>
                  <a:pt x="95771" y="155377"/>
                </a:cubicBezTo>
                <a:lnTo>
                  <a:pt x="54248" y="155377"/>
                </a:ln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27520" y="3367088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Toast Notifications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7520" y="3671888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Instant feedback on registration status - success or error messages with clear guidance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4810" y="6046469"/>
            <a:ext cx="11418570" cy="426720"/>
          </a:xfrm>
          <a:custGeom>
            <a:avLst/>
            <a:gdLst/>
            <a:ahLst/>
            <a:cxnLst/>
            <a:rect l="l" t="t" r="r" b="b"/>
            <a:pathLst>
              <a:path w="11418570" h="426720">
                <a:moveTo>
                  <a:pt x="114301" y="0"/>
                </a:moveTo>
                <a:lnTo>
                  <a:pt x="11304269" y="0"/>
                </a:lnTo>
                <a:cubicBezTo>
                  <a:pt x="11367396" y="0"/>
                  <a:pt x="11418570" y="51174"/>
                  <a:pt x="11418570" y="114301"/>
                </a:cubicBezTo>
                <a:lnTo>
                  <a:pt x="11418570" y="312419"/>
                </a:lnTo>
                <a:cubicBezTo>
                  <a:pt x="11418570" y="375546"/>
                  <a:pt x="11367396" y="426720"/>
                  <a:pt x="11304269" y="426720"/>
                </a:cubicBezTo>
                <a:lnTo>
                  <a:pt x="114301" y="426720"/>
                </a:lnTo>
                <a:cubicBezTo>
                  <a:pt x="51174" y="426720"/>
                  <a:pt x="0" y="375546"/>
                  <a:pt x="0" y="312419"/>
                </a:cubicBezTo>
                <a:lnTo>
                  <a:pt x="0" y="114301"/>
                </a:lnTo>
                <a:cubicBezTo>
                  <a:pt x="0" y="51174"/>
                  <a:pt x="51174" y="0"/>
                  <a:pt x="114301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>
                  <a:alpha val="20000"/>
                </a:srgbClr>
              </a:gs>
              <a:gs pos="100000">
                <a:srgbClr val="34D399">
                  <a:alpha val="10000"/>
                </a:srgbClr>
              </a:gs>
            </a:gsLst>
            <a:lin ang="0" scaled="1"/>
          </a:gradFill>
          <a:ln w="10160">
            <a:solidFill>
              <a:srgbClr val="10B98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526732" y="616458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28364" y="101575"/>
                </a:moveTo>
                <a:cubicBezTo>
                  <a:pt x="131862" y="98078"/>
                  <a:pt x="131862" y="92422"/>
                  <a:pt x="128364" y="88962"/>
                </a:cubicBezTo>
                <a:lnTo>
                  <a:pt x="74786" y="35347"/>
                </a:lnTo>
                <a:cubicBezTo>
                  <a:pt x="72219" y="32779"/>
                  <a:pt x="68387" y="32035"/>
                  <a:pt x="65038" y="33412"/>
                </a:cubicBezTo>
                <a:cubicBezTo>
                  <a:pt x="61689" y="34789"/>
                  <a:pt x="59531" y="38063"/>
                  <a:pt x="59531" y="41672"/>
                </a:cubicBezTo>
                <a:lnTo>
                  <a:pt x="59531" y="71438"/>
                </a:lnTo>
                <a:lnTo>
                  <a:pt x="17859" y="71438"/>
                </a:lnTo>
                <a:cubicBezTo>
                  <a:pt x="8000" y="71438"/>
                  <a:pt x="0" y="79437"/>
                  <a:pt x="0" y="89297"/>
                </a:cubicBezTo>
                <a:lnTo>
                  <a:pt x="0" y="101203"/>
                </a:lnTo>
                <a:cubicBezTo>
                  <a:pt x="0" y="111063"/>
                  <a:pt x="8000" y="119063"/>
                  <a:pt x="17859" y="119063"/>
                </a:cubicBezTo>
                <a:lnTo>
                  <a:pt x="59531" y="119063"/>
                </a:lnTo>
                <a:lnTo>
                  <a:pt x="59531" y="148828"/>
                </a:lnTo>
                <a:cubicBezTo>
                  <a:pt x="59531" y="152437"/>
                  <a:pt x="61689" y="155711"/>
                  <a:pt x="65038" y="157088"/>
                </a:cubicBezTo>
                <a:cubicBezTo>
                  <a:pt x="68387" y="158465"/>
                  <a:pt x="72219" y="157721"/>
                  <a:pt x="74786" y="155153"/>
                </a:cubicBezTo>
                <a:lnTo>
                  <a:pt x="128364" y="101575"/>
                </a:lnTo>
                <a:close/>
                <a:moveTo>
                  <a:pt x="130969" y="154781"/>
                </a:moveTo>
                <a:cubicBezTo>
                  <a:pt x="124383" y="154781"/>
                  <a:pt x="119063" y="160102"/>
                  <a:pt x="119063" y="166688"/>
                </a:cubicBezTo>
                <a:cubicBezTo>
                  <a:pt x="119063" y="173273"/>
                  <a:pt x="124383" y="178594"/>
                  <a:pt x="130969" y="178594"/>
                </a:cubicBezTo>
                <a:lnTo>
                  <a:pt x="154781" y="178594"/>
                </a:lnTo>
                <a:cubicBezTo>
                  <a:pt x="174501" y="178594"/>
                  <a:pt x="190500" y="162595"/>
                  <a:pt x="190500" y="142875"/>
                </a:cubicBezTo>
                <a:lnTo>
                  <a:pt x="190500" y="47625"/>
                </a:lnTo>
                <a:cubicBezTo>
                  <a:pt x="190500" y="27905"/>
                  <a:pt x="174501" y="11906"/>
                  <a:pt x="154781" y="11906"/>
                </a:cubicBezTo>
                <a:lnTo>
                  <a:pt x="130969" y="11906"/>
                </a:lnTo>
                <a:cubicBezTo>
                  <a:pt x="124383" y="11906"/>
                  <a:pt x="119063" y="17227"/>
                  <a:pt x="119063" y="23812"/>
                </a:cubicBezTo>
                <a:cubicBezTo>
                  <a:pt x="119063" y="30398"/>
                  <a:pt x="124383" y="35719"/>
                  <a:pt x="130969" y="35719"/>
                </a:cubicBezTo>
                <a:lnTo>
                  <a:pt x="154781" y="35719"/>
                </a:lnTo>
                <a:cubicBezTo>
                  <a:pt x="161367" y="35719"/>
                  <a:pt x="166688" y="41039"/>
                  <a:pt x="166688" y="47625"/>
                </a:cubicBezTo>
                <a:lnTo>
                  <a:pt x="166688" y="142875"/>
                </a:lnTo>
                <a:cubicBezTo>
                  <a:pt x="166688" y="149461"/>
                  <a:pt x="161367" y="154781"/>
                  <a:pt x="154781" y="154781"/>
                </a:cubicBezTo>
                <a:lnTo>
                  <a:pt x="130969" y="154781"/>
                </a:ln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55345" y="6164582"/>
            <a:ext cx="6200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Existing Users: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Direct link to login page for seamless transition between registration and authentication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6-02-01-23:20:51-d5vmuko52cegb0iubum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381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Secure Authentication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 security for user sessions</a:t>
            </a:r>
            <a:endParaRPr lang="en-US" sz="1600" dirty="0"/>
          </a:p>
        </p:txBody>
      </p:sp>
      <p:pic>
        <p:nvPicPr>
          <p:cNvPr id="8" name="Image 1" descr="https://statics.moonshot.cn/kimi-ppt/html-gen/static/image-err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86200"/>
            <a:ext cx="914400" cy="9144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1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23756" y="476250"/>
            <a:ext cx="180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876300" y="381000"/>
            <a:ext cx="7315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Secure Authentication - Process &amp; Features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76300" y="8001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B5CF6"/>
              </a:gs>
              <a:gs pos="100000">
                <a:srgbClr val="A78BFA"/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914400"/>
            <a:ext cx="10972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F1F5F9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Enterprise-grade security implementation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848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41020" y="14554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48176" y="156019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12514" y="117872"/>
                </a:moveTo>
                <a:cubicBezTo>
                  <a:pt x="145063" y="117872"/>
                  <a:pt x="171450" y="91485"/>
                  <a:pt x="171450" y="58936"/>
                </a:cubicBezTo>
                <a:cubicBezTo>
                  <a:pt x="171450" y="26387"/>
                  <a:pt x="145063" y="0"/>
                  <a:pt x="112514" y="0"/>
                </a:cubicBezTo>
                <a:cubicBezTo>
                  <a:pt x="79965" y="0"/>
                  <a:pt x="53578" y="26387"/>
                  <a:pt x="53578" y="58936"/>
                </a:cubicBezTo>
                <a:cubicBezTo>
                  <a:pt x="53578" y="65198"/>
                  <a:pt x="54549" y="71259"/>
                  <a:pt x="56357" y="76918"/>
                </a:cubicBezTo>
                <a:lnTo>
                  <a:pt x="2344" y="130932"/>
                </a:lnTo>
                <a:cubicBezTo>
                  <a:pt x="837" y="132438"/>
                  <a:pt x="0" y="134481"/>
                  <a:pt x="0" y="136624"/>
                </a:cubicBezTo>
                <a:lnTo>
                  <a:pt x="0" y="163413"/>
                </a:lnTo>
                <a:cubicBezTo>
                  <a:pt x="0" y="167867"/>
                  <a:pt x="3583" y="171450"/>
                  <a:pt x="8037" y="171450"/>
                </a:cubicBezTo>
                <a:lnTo>
                  <a:pt x="34826" y="171450"/>
                </a:lnTo>
                <a:cubicBezTo>
                  <a:pt x="39279" y="171450"/>
                  <a:pt x="42863" y="167867"/>
                  <a:pt x="42863" y="163413"/>
                </a:cubicBezTo>
                <a:lnTo>
                  <a:pt x="42863" y="150019"/>
                </a:lnTo>
                <a:lnTo>
                  <a:pt x="56257" y="150019"/>
                </a:lnTo>
                <a:cubicBezTo>
                  <a:pt x="60711" y="150019"/>
                  <a:pt x="64294" y="146436"/>
                  <a:pt x="64294" y="141982"/>
                </a:cubicBezTo>
                <a:lnTo>
                  <a:pt x="64294" y="128588"/>
                </a:lnTo>
                <a:lnTo>
                  <a:pt x="77688" y="128588"/>
                </a:lnTo>
                <a:cubicBezTo>
                  <a:pt x="79831" y="128588"/>
                  <a:pt x="81874" y="127750"/>
                  <a:pt x="83381" y="126243"/>
                </a:cubicBezTo>
                <a:lnTo>
                  <a:pt x="94532" y="115093"/>
                </a:lnTo>
                <a:cubicBezTo>
                  <a:pt x="100191" y="116901"/>
                  <a:pt x="106252" y="117872"/>
                  <a:pt x="112514" y="117872"/>
                </a:cubicBezTo>
                <a:close/>
                <a:moveTo>
                  <a:pt x="125909" y="32147"/>
                </a:moveTo>
                <a:cubicBezTo>
                  <a:pt x="133301" y="32147"/>
                  <a:pt x="139303" y="38149"/>
                  <a:pt x="139303" y="45541"/>
                </a:cubicBezTo>
                <a:cubicBezTo>
                  <a:pt x="139303" y="52934"/>
                  <a:pt x="133301" y="58936"/>
                  <a:pt x="125909" y="58936"/>
                </a:cubicBezTo>
                <a:cubicBezTo>
                  <a:pt x="118516" y="58936"/>
                  <a:pt x="112514" y="52934"/>
                  <a:pt x="112514" y="45541"/>
                </a:cubicBezTo>
                <a:cubicBezTo>
                  <a:pt x="112514" y="38149"/>
                  <a:pt x="118516" y="32147"/>
                  <a:pt x="125909" y="32147"/>
                </a:cubicBezTo>
                <a:close/>
              </a:path>
            </a:pathLst>
          </a:custGeom>
          <a:solidFill>
            <a:srgbClr val="8B5C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36320" y="1455423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JWT-Based Authentication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6320" y="1760223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Web Tokens ensure secure session management with stateless, scalable authentication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84810" y="2471738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41020" y="262794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0B981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648176" y="273272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ubicBezTo>
                  <a:pt x="0" y="38412"/>
                  <a:pt x="38412" y="0"/>
                  <a:pt x="85725" y="0"/>
                </a:cubicBezTo>
                <a:close/>
                <a:moveTo>
                  <a:pt x="77688" y="40184"/>
                </a:moveTo>
                <a:lnTo>
                  <a:pt x="77688" y="85725"/>
                </a:lnTo>
                <a:cubicBezTo>
                  <a:pt x="77688" y="88404"/>
                  <a:pt x="79028" y="90915"/>
                  <a:pt x="81271" y="92422"/>
                </a:cubicBezTo>
                <a:lnTo>
                  <a:pt x="113418" y="113854"/>
                </a:lnTo>
                <a:cubicBezTo>
                  <a:pt x="117102" y="116332"/>
                  <a:pt x="122091" y="115327"/>
                  <a:pt x="124569" y="111610"/>
                </a:cubicBezTo>
                <a:cubicBezTo>
                  <a:pt x="127047" y="107893"/>
                  <a:pt x="126043" y="102937"/>
                  <a:pt x="122326" y="100459"/>
                </a:cubicBezTo>
                <a:lnTo>
                  <a:pt x="93762" y="81439"/>
                </a:lnTo>
                <a:lnTo>
                  <a:pt x="93762" y="40184"/>
                </a:lnTo>
                <a:cubicBezTo>
                  <a:pt x="93762" y="35730"/>
                  <a:pt x="90179" y="32147"/>
                  <a:pt x="85725" y="32147"/>
                </a:cubicBezTo>
                <a:cubicBezTo>
                  <a:pt x="81271" y="32147"/>
                  <a:pt x="77688" y="35730"/>
                  <a:pt x="77688" y="40184"/>
                </a:cubicBezTo>
                <a:close/>
              </a:path>
            </a:pathLst>
          </a:custGeom>
          <a:solidFill>
            <a:srgbClr val="10B98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36320" y="2627947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Remember Me Functionality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36320" y="2932747"/>
            <a:ext cx="47815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Convenient access option for returning users with extended session persistence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4810" y="3427573"/>
            <a:ext cx="5627370" cy="836295"/>
          </a:xfrm>
          <a:custGeom>
            <a:avLst/>
            <a:gdLst/>
            <a:ahLst/>
            <a:cxnLst/>
            <a:rect l="l" t="t" r="r" b="b"/>
            <a:pathLst>
              <a:path w="5627370" h="836295">
                <a:moveTo>
                  <a:pt x="114296" y="0"/>
                </a:moveTo>
                <a:lnTo>
                  <a:pt x="5513074" y="0"/>
                </a:lnTo>
                <a:cubicBezTo>
                  <a:pt x="5576198" y="0"/>
                  <a:pt x="5627370" y="51172"/>
                  <a:pt x="5627370" y="114296"/>
                </a:cubicBezTo>
                <a:lnTo>
                  <a:pt x="5627370" y="721999"/>
                </a:lnTo>
                <a:cubicBezTo>
                  <a:pt x="5627370" y="785123"/>
                  <a:pt x="5576198" y="836295"/>
                  <a:pt x="5513074" y="836295"/>
                </a:cubicBezTo>
                <a:lnTo>
                  <a:pt x="114296" y="836295"/>
                </a:lnTo>
                <a:cubicBezTo>
                  <a:pt x="51172" y="836295"/>
                  <a:pt x="0" y="785123"/>
                  <a:pt x="0" y="721999"/>
                </a:cubicBezTo>
                <a:lnTo>
                  <a:pt x="0" y="114296"/>
                </a:lnTo>
                <a:cubicBezTo>
                  <a:pt x="0" y="51172"/>
                  <a:pt x="51172" y="0"/>
                  <a:pt x="11429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41020" y="358378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59E0B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69608" y="3688556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64294" y="10716"/>
                </a:moveTo>
                <a:cubicBezTo>
                  <a:pt x="52473" y="10716"/>
                  <a:pt x="42863" y="20326"/>
                  <a:pt x="42863" y="32147"/>
                </a:cubicBezTo>
                <a:lnTo>
                  <a:pt x="42863" y="53578"/>
                </a:lnTo>
                <a:lnTo>
                  <a:pt x="107156" y="53578"/>
                </a:lnTo>
                <a:cubicBezTo>
                  <a:pt x="118977" y="53578"/>
                  <a:pt x="128588" y="63189"/>
                  <a:pt x="128588" y="75009"/>
                </a:cubicBezTo>
                <a:lnTo>
                  <a:pt x="128588" y="150019"/>
                </a:lnTo>
                <a:cubicBezTo>
                  <a:pt x="128588" y="161839"/>
                  <a:pt x="118977" y="171450"/>
                  <a:pt x="107156" y="171450"/>
                </a:cubicBezTo>
                <a:lnTo>
                  <a:pt x="21431" y="171450"/>
                </a:lnTo>
                <a:cubicBezTo>
                  <a:pt x="9611" y="171450"/>
                  <a:pt x="0" y="161839"/>
                  <a:pt x="0" y="150019"/>
                </a:cubicBezTo>
                <a:lnTo>
                  <a:pt x="0" y="75009"/>
                </a:lnTo>
                <a:cubicBezTo>
                  <a:pt x="0" y="63189"/>
                  <a:pt x="9611" y="53578"/>
                  <a:pt x="21431" y="53578"/>
                </a:cubicBezTo>
                <a:lnTo>
                  <a:pt x="21431" y="32147"/>
                </a:lnTo>
                <a:cubicBezTo>
                  <a:pt x="21431" y="8472"/>
                  <a:pt x="40619" y="-10716"/>
                  <a:pt x="64294" y="-10716"/>
                </a:cubicBezTo>
                <a:cubicBezTo>
                  <a:pt x="85558" y="-10716"/>
                  <a:pt x="103171" y="4722"/>
                  <a:pt x="106553" y="25014"/>
                </a:cubicBezTo>
                <a:cubicBezTo>
                  <a:pt x="107525" y="30841"/>
                  <a:pt x="103607" y="36366"/>
                  <a:pt x="97747" y="37371"/>
                </a:cubicBezTo>
                <a:cubicBezTo>
                  <a:pt x="91886" y="38375"/>
                  <a:pt x="86395" y="34424"/>
                  <a:pt x="85390" y="28564"/>
                </a:cubicBezTo>
                <a:cubicBezTo>
                  <a:pt x="83716" y="18451"/>
                  <a:pt x="74909" y="10716"/>
                  <a:pt x="64294" y="10716"/>
                </a:cubicBezTo>
                <a:close/>
                <a:moveTo>
                  <a:pt x="77688" y="120551"/>
                </a:moveTo>
                <a:cubicBezTo>
                  <a:pt x="82142" y="120551"/>
                  <a:pt x="85725" y="116968"/>
                  <a:pt x="85725" y="112514"/>
                </a:cubicBezTo>
                <a:cubicBezTo>
                  <a:pt x="85725" y="108060"/>
                  <a:pt x="82142" y="104477"/>
                  <a:pt x="77688" y="104477"/>
                </a:cubicBezTo>
                <a:lnTo>
                  <a:pt x="50899" y="104477"/>
                </a:lnTo>
                <a:cubicBezTo>
                  <a:pt x="46446" y="104477"/>
                  <a:pt x="42863" y="108060"/>
                  <a:pt x="42863" y="112514"/>
                </a:cubicBezTo>
                <a:cubicBezTo>
                  <a:pt x="42863" y="116968"/>
                  <a:pt x="46446" y="120551"/>
                  <a:pt x="50899" y="120551"/>
                </a:cubicBezTo>
                <a:lnTo>
                  <a:pt x="77688" y="120551"/>
                </a:lnTo>
                <a:close/>
              </a:path>
            </a:pathLst>
          </a:cu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36320" y="3583781"/>
            <a:ext cx="479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Forgot Password Link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036320" y="3888581"/>
            <a:ext cx="47720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Account recovery mechanism for password reset (future enhancement planned)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76010" y="1299210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6332220" y="14554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439376" y="156019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EF44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6827520" y="1455423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&amp; Error Messaging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27520" y="1760223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Email and password validation with clear, user-friendly error messages for guidance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176010" y="2471738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332220" y="262794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B82F6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28661" y="2732722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75009" y="83046"/>
                </a:moveTo>
                <a:cubicBezTo>
                  <a:pt x="97187" y="83046"/>
                  <a:pt x="115193" y="65040"/>
                  <a:pt x="115193" y="42863"/>
                </a:cubicBezTo>
                <a:cubicBezTo>
                  <a:pt x="115193" y="20685"/>
                  <a:pt x="97187" y="2679"/>
                  <a:pt x="75009" y="2679"/>
                </a:cubicBezTo>
                <a:cubicBezTo>
                  <a:pt x="52831" y="2679"/>
                  <a:pt x="34826" y="20685"/>
                  <a:pt x="34826" y="42863"/>
                </a:cubicBezTo>
                <a:cubicBezTo>
                  <a:pt x="34826" y="65040"/>
                  <a:pt x="52831" y="83046"/>
                  <a:pt x="75009" y="83046"/>
                </a:cubicBezTo>
                <a:close/>
                <a:moveTo>
                  <a:pt x="65064" y="101798"/>
                </a:moveTo>
                <a:cubicBezTo>
                  <a:pt x="32080" y="101798"/>
                  <a:pt x="5358" y="128521"/>
                  <a:pt x="5358" y="161505"/>
                </a:cubicBezTo>
                <a:cubicBezTo>
                  <a:pt x="5358" y="166996"/>
                  <a:pt x="9811" y="171450"/>
                  <a:pt x="15303" y="171450"/>
                </a:cubicBezTo>
                <a:lnTo>
                  <a:pt x="99521" y="171450"/>
                </a:lnTo>
                <a:cubicBezTo>
                  <a:pt x="87399" y="157185"/>
                  <a:pt x="80367" y="138801"/>
                  <a:pt x="80367" y="119345"/>
                </a:cubicBezTo>
                <a:lnTo>
                  <a:pt x="80367" y="108931"/>
                </a:lnTo>
                <a:cubicBezTo>
                  <a:pt x="80367" y="106487"/>
                  <a:pt x="80702" y="104076"/>
                  <a:pt x="81338" y="101798"/>
                </a:cubicBezTo>
                <a:lnTo>
                  <a:pt x="65064" y="101798"/>
                </a:lnTo>
                <a:close/>
                <a:moveTo>
                  <a:pt x="149115" y="163581"/>
                </a:moveTo>
                <a:lnTo>
                  <a:pt x="144661" y="165690"/>
                </a:lnTo>
                <a:lnTo>
                  <a:pt x="144661" y="102703"/>
                </a:lnTo>
                <a:lnTo>
                  <a:pt x="176808" y="113418"/>
                </a:lnTo>
                <a:lnTo>
                  <a:pt x="176808" y="119982"/>
                </a:lnTo>
                <a:cubicBezTo>
                  <a:pt x="176808" y="138667"/>
                  <a:pt x="166025" y="155644"/>
                  <a:pt x="149115" y="163614"/>
                </a:cubicBezTo>
                <a:close/>
                <a:moveTo>
                  <a:pt x="141279" y="86897"/>
                </a:moveTo>
                <a:lnTo>
                  <a:pt x="103774" y="99387"/>
                </a:lnTo>
                <a:cubicBezTo>
                  <a:pt x="99387" y="100861"/>
                  <a:pt x="96441" y="104946"/>
                  <a:pt x="96441" y="109567"/>
                </a:cubicBezTo>
                <a:lnTo>
                  <a:pt x="96441" y="119982"/>
                </a:lnTo>
                <a:cubicBezTo>
                  <a:pt x="96441" y="144895"/>
                  <a:pt x="110840" y="167566"/>
                  <a:pt x="133343" y="178147"/>
                </a:cubicBezTo>
                <a:lnTo>
                  <a:pt x="139538" y="181061"/>
                </a:lnTo>
                <a:cubicBezTo>
                  <a:pt x="141145" y="181797"/>
                  <a:pt x="142886" y="182199"/>
                  <a:pt x="144627" y="182199"/>
                </a:cubicBezTo>
                <a:cubicBezTo>
                  <a:pt x="146369" y="182199"/>
                  <a:pt x="148144" y="181797"/>
                  <a:pt x="149717" y="181061"/>
                </a:cubicBezTo>
                <a:lnTo>
                  <a:pt x="155912" y="178147"/>
                </a:lnTo>
                <a:cubicBezTo>
                  <a:pt x="178482" y="167532"/>
                  <a:pt x="192881" y="144862"/>
                  <a:pt x="192881" y="119948"/>
                </a:cubicBezTo>
                <a:lnTo>
                  <a:pt x="192881" y="109534"/>
                </a:lnTo>
                <a:cubicBezTo>
                  <a:pt x="192881" y="104913"/>
                  <a:pt x="189934" y="100827"/>
                  <a:pt x="185548" y="99354"/>
                </a:cubicBezTo>
                <a:lnTo>
                  <a:pt x="148043" y="86864"/>
                </a:lnTo>
                <a:cubicBezTo>
                  <a:pt x="145833" y="86127"/>
                  <a:pt x="143455" y="86127"/>
                  <a:pt x="141279" y="86864"/>
                </a:cubicBezTo>
                <a:close/>
              </a:path>
            </a:pathLst>
          </a:custGeom>
          <a:solidFill>
            <a:srgbClr val="3B82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6827520" y="2627947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Role-Based Redirect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27520" y="2932747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 redirection based on user role - admin users to admin panel, regular users to dashboard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3644267"/>
            <a:ext cx="5627370" cy="1055370"/>
          </a:xfrm>
          <a:custGeom>
            <a:avLst/>
            <a:gdLst/>
            <a:ahLst/>
            <a:cxnLst/>
            <a:rect l="l" t="t" r="r" b="b"/>
            <a:pathLst>
              <a:path w="5627370" h="1055370">
                <a:moveTo>
                  <a:pt x="114297" y="0"/>
                </a:moveTo>
                <a:lnTo>
                  <a:pt x="5513073" y="0"/>
                </a:lnTo>
                <a:cubicBezTo>
                  <a:pt x="5576198" y="0"/>
                  <a:pt x="5627370" y="51172"/>
                  <a:pt x="5627370" y="114297"/>
                </a:cubicBezTo>
                <a:lnTo>
                  <a:pt x="5627370" y="941073"/>
                </a:lnTo>
                <a:cubicBezTo>
                  <a:pt x="5627370" y="1004198"/>
                  <a:pt x="5576198" y="1055370"/>
                  <a:pt x="5513073" y="1055370"/>
                </a:cubicBezTo>
                <a:lnTo>
                  <a:pt x="114297" y="1055370"/>
                </a:lnTo>
                <a:cubicBezTo>
                  <a:pt x="51172" y="1055370"/>
                  <a:pt x="0" y="1004198"/>
                  <a:pt x="0" y="94107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1E3A5F">
                  <a:alpha val="50000"/>
                </a:srgbClr>
              </a:gs>
              <a:gs pos="100000">
                <a:srgbClr val="0F172A">
                  <a:alpha val="30000"/>
                </a:srgbClr>
              </a:gs>
            </a:gsLst>
            <a:lin ang="2700000" scaled="1"/>
          </a:gradFill>
          <a:ln w="10160">
            <a:solidFill>
              <a:srgbClr val="8B5CF6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332220" y="38004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6B6D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450092" y="390525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68915"/>
                </a:moveTo>
                <a:cubicBezTo>
                  <a:pt x="145063" y="72197"/>
                  <a:pt x="139370" y="74842"/>
                  <a:pt x="133443" y="76952"/>
                </a:cubicBezTo>
                <a:cubicBezTo>
                  <a:pt x="117704" y="82577"/>
                  <a:pt x="97043" y="85725"/>
                  <a:pt x="75009" y="85725"/>
                </a:cubicBezTo>
                <a:cubicBezTo>
                  <a:pt x="52975" y="85725"/>
                  <a:pt x="32281" y="82544"/>
                  <a:pt x="16576" y="76952"/>
                </a:cubicBezTo>
                <a:cubicBezTo>
                  <a:pt x="10682" y="74842"/>
                  <a:pt x="4956" y="72197"/>
                  <a:pt x="0" y="68915"/>
                </a:cubicBezTo>
                <a:lnTo>
                  <a:pt x="0" y="96441"/>
                </a:lnTo>
                <a:cubicBezTo>
                  <a:pt x="0" y="111242"/>
                  <a:pt x="33587" y="123230"/>
                  <a:pt x="75009" y="123230"/>
                </a:cubicBezTo>
                <a:cubicBezTo>
                  <a:pt x="116432" y="123230"/>
                  <a:pt x="150019" y="111242"/>
                  <a:pt x="150019" y="96441"/>
                </a:cubicBezTo>
                <a:lnTo>
                  <a:pt x="150019" y="68915"/>
                </a:lnTo>
                <a:close/>
                <a:moveTo>
                  <a:pt x="150019" y="42863"/>
                </a:moveTo>
                <a:lnTo>
                  <a:pt x="150019" y="26789"/>
                </a:lnTo>
                <a:cubicBezTo>
                  <a:pt x="150019" y="11988"/>
                  <a:pt x="116432" y="0"/>
                  <a:pt x="75009" y="0"/>
                </a:cubicBezTo>
                <a:cubicBezTo>
                  <a:pt x="33587" y="0"/>
                  <a:pt x="0" y="11988"/>
                  <a:pt x="0" y="26789"/>
                </a:cubicBezTo>
                <a:lnTo>
                  <a:pt x="0" y="42863"/>
                </a:lnTo>
                <a:cubicBezTo>
                  <a:pt x="0" y="57663"/>
                  <a:pt x="33587" y="69652"/>
                  <a:pt x="75009" y="69652"/>
                </a:cubicBezTo>
                <a:cubicBezTo>
                  <a:pt x="116432" y="69652"/>
                  <a:pt x="150019" y="57663"/>
                  <a:pt x="150019" y="42863"/>
                </a:cubicBezTo>
                <a:close/>
                <a:moveTo>
                  <a:pt x="133443" y="130530"/>
                </a:moveTo>
                <a:cubicBezTo>
                  <a:pt x="117738" y="136122"/>
                  <a:pt x="97077" y="139303"/>
                  <a:pt x="75009" y="139303"/>
                </a:cubicBezTo>
                <a:cubicBezTo>
                  <a:pt x="52942" y="139303"/>
                  <a:pt x="32281" y="136122"/>
                  <a:pt x="16576" y="130530"/>
                </a:cubicBezTo>
                <a:cubicBezTo>
                  <a:pt x="10682" y="128420"/>
                  <a:pt x="4956" y="125775"/>
                  <a:pt x="0" y="122493"/>
                </a:cubicBezTo>
                <a:lnTo>
                  <a:pt x="0" y="144661"/>
                </a:lnTo>
                <a:cubicBezTo>
                  <a:pt x="0" y="159462"/>
                  <a:pt x="33587" y="171450"/>
                  <a:pt x="75009" y="171450"/>
                </a:cubicBezTo>
                <a:cubicBezTo>
                  <a:pt x="116432" y="171450"/>
                  <a:pt x="150019" y="159462"/>
                  <a:pt x="150019" y="144661"/>
                </a:cubicBezTo>
                <a:lnTo>
                  <a:pt x="150019" y="122493"/>
                </a:lnTo>
                <a:cubicBezTo>
                  <a:pt x="145063" y="125775"/>
                  <a:pt x="139370" y="128420"/>
                  <a:pt x="133443" y="130530"/>
                </a:cubicBezTo>
                <a:close/>
              </a:path>
            </a:pathLst>
          </a:custGeom>
          <a:solidFill>
            <a:srgbClr val="06B6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6827520" y="3800475"/>
            <a:ext cx="4905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 Verification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27520" y="4105275"/>
            <a:ext cx="48863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F1F5F9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Backend verifies credentials against SQLite database with bcrypt password comparison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4810" y="5855969"/>
            <a:ext cx="5646420" cy="617220"/>
          </a:xfrm>
          <a:custGeom>
            <a:avLst/>
            <a:gdLst/>
            <a:ahLst/>
            <a:cxnLst/>
            <a:rect l="l" t="t" r="r" b="b"/>
            <a:pathLst>
              <a:path w="5646420" h="617220">
                <a:moveTo>
                  <a:pt x="114303" y="0"/>
                </a:moveTo>
                <a:lnTo>
                  <a:pt x="5532117" y="0"/>
                </a:lnTo>
                <a:cubicBezTo>
                  <a:pt x="5595245" y="0"/>
                  <a:pt x="5646420" y="51175"/>
                  <a:pt x="5646420" y="114303"/>
                </a:cubicBezTo>
                <a:lnTo>
                  <a:pt x="5646420" y="502917"/>
                </a:lnTo>
                <a:cubicBezTo>
                  <a:pt x="5646420" y="566045"/>
                  <a:pt x="5595245" y="617220"/>
                  <a:pt x="5532117" y="617220"/>
                </a:cubicBezTo>
                <a:lnTo>
                  <a:pt x="114303" y="617220"/>
                </a:lnTo>
                <a:cubicBezTo>
                  <a:pt x="51175" y="617220"/>
                  <a:pt x="0" y="566045"/>
                  <a:pt x="0" y="502917"/>
                </a:cubicBezTo>
                <a:lnTo>
                  <a:pt x="0" y="114303"/>
                </a:lnTo>
                <a:cubicBezTo>
                  <a:pt x="0" y="51175"/>
                  <a:pt x="51175" y="0"/>
                  <a:pt x="114303" y="0"/>
                </a:cubicBezTo>
                <a:close/>
              </a:path>
            </a:pathLst>
          </a:custGeom>
          <a:gradFill flip="none" rotWithShape="1">
            <a:gsLst>
              <a:gs pos="0">
                <a:srgbClr val="8B5CF6">
                  <a:alpha val="20000"/>
                </a:srgbClr>
              </a:gs>
              <a:gs pos="100000">
                <a:srgbClr val="A78BFA">
                  <a:alpha val="10000"/>
                </a:srgbClr>
              </a:gs>
            </a:gsLst>
            <a:lin ang="0" scaled="1"/>
          </a:gradFill>
          <a:ln w="10160">
            <a:solidFill>
              <a:srgbClr val="8B5CF6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532686" y="6078857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1431" y="10716"/>
                </a:moveTo>
                <a:cubicBezTo>
                  <a:pt x="9611" y="10716"/>
                  <a:pt x="0" y="20326"/>
                  <a:pt x="0" y="32147"/>
                </a:cubicBezTo>
                <a:lnTo>
                  <a:pt x="0" y="87098"/>
                </a:lnTo>
                <a:cubicBezTo>
                  <a:pt x="6061" y="82845"/>
                  <a:pt x="13462" y="80367"/>
                  <a:pt x="21431" y="80367"/>
                </a:cubicBezTo>
                <a:lnTo>
                  <a:pt x="128588" y="80367"/>
                </a:lnTo>
                <a:cubicBezTo>
                  <a:pt x="136557" y="80367"/>
                  <a:pt x="143958" y="82845"/>
                  <a:pt x="150019" y="87098"/>
                </a:cubicBezTo>
                <a:lnTo>
                  <a:pt x="150019" y="32147"/>
                </a:lnTo>
                <a:cubicBezTo>
                  <a:pt x="150019" y="20326"/>
                  <a:pt x="140408" y="10716"/>
                  <a:pt x="128588" y="10716"/>
                </a:cubicBezTo>
                <a:lnTo>
                  <a:pt x="21431" y="10716"/>
                </a:lnTo>
                <a:close/>
                <a:moveTo>
                  <a:pt x="150019" y="117872"/>
                </a:moveTo>
                <a:cubicBezTo>
                  <a:pt x="150019" y="106051"/>
                  <a:pt x="140408" y="96441"/>
                  <a:pt x="128588" y="96441"/>
                </a:cubicBezTo>
                <a:lnTo>
                  <a:pt x="21431" y="96441"/>
                </a:lnTo>
                <a:cubicBezTo>
                  <a:pt x="9611" y="96441"/>
                  <a:pt x="0" y="106051"/>
                  <a:pt x="0" y="117872"/>
                </a:cubicBez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117872"/>
                </a:lnTo>
                <a:close/>
                <a:moveTo>
                  <a:pt x="75009" y="128588"/>
                </a:moveTo>
                <a:cubicBezTo>
                  <a:pt x="75009" y="122673"/>
                  <a:pt x="79811" y="117872"/>
                  <a:pt x="85725" y="117872"/>
                </a:cubicBezTo>
                <a:cubicBezTo>
                  <a:pt x="91639" y="117872"/>
                  <a:pt x="96441" y="122673"/>
                  <a:pt x="96441" y="128588"/>
                </a:cubicBezTo>
                <a:cubicBezTo>
                  <a:pt x="96441" y="134502"/>
                  <a:pt x="91639" y="139303"/>
                  <a:pt x="85725" y="139303"/>
                </a:cubicBezTo>
                <a:cubicBezTo>
                  <a:pt x="79811" y="139303"/>
                  <a:pt x="75009" y="134502"/>
                  <a:pt x="75009" y="128588"/>
                </a:cubicBezTo>
                <a:close/>
                <a:moveTo>
                  <a:pt x="117872" y="117872"/>
                </a:moveTo>
                <a:cubicBezTo>
                  <a:pt x="123786" y="117872"/>
                  <a:pt x="128588" y="122673"/>
                  <a:pt x="128588" y="128588"/>
                </a:cubicBezTo>
                <a:cubicBezTo>
                  <a:pt x="128588" y="134502"/>
                  <a:pt x="123786" y="139303"/>
                  <a:pt x="117872" y="139303"/>
                </a:cubicBezTo>
                <a:cubicBezTo>
                  <a:pt x="111958" y="139303"/>
                  <a:pt x="107156" y="134502"/>
                  <a:pt x="107156" y="128588"/>
                </a:cubicBezTo>
                <a:cubicBezTo>
                  <a:pt x="107156" y="122673"/>
                  <a:pt x="111958" y="117872"/>
                  <a:pt x="117872" y="117872"/>
                </a:cubicBezTo>
                <a:close/>
              </a:path>
            </a:pathLst>
          </a:custGeom>
          <a:solidFill>
            <a:srgbClr val="A78B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24389" y="5974082"/>
            <a:ext cx="5162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Token Storage: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JWT stored in localStorage for persistent authentication across sessions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56960" y="5855969"/>
            <a:ext cx="5646420" cy="617220"/>
          </a:xfrm>
          <a:custGeom>
            <a:avLst/>
            <a:gdLst/>
            <a:ahLst/>
            <a:cxnLst/>
            <a:rect l="l" t="t" r="r" b="b"/>
            <a:pathLst>
              <a:path w="5646420" h="617220">
                <a:moveTo>
                  <a:pt x="114303" y="0"/>
                </a:moveTo>
                <a:lnTo>
                  <a:pt x="5532117" y="0"/>
                </a:lnTo>
                <a:cubicBezTo>
                  <a:pt x="5595245" y="0"/>
                  <a:pt x="5646420" y="51175"/>
                  <a:pt x="5646420" y="114303"/>
                </a:cubicBezTo>
                <a:lnTo>
                  <a:pt x="5646420" y="502917"/>
                </a:lnTo>
                <a:cubicBezTo>
                  <a:pt x="5646420" y="566045"/>
                  <a:pt x="5595245" y="617220"/>
                  <a:pt x="5532117" y="617220"/>
                </a:cubicBezTo>
                <a:lnTo>
                  <a:pt x="114303" y="617220"/>
                </a:lnTo>
                <a:cubicBezTo>
                  <a:pt x="51175" y="617220"/>
                  <a:pt x="0" y="566045"/>
                  <a:pt x="0" y="502917"/>
                </a:cubicBezTo>
                <a:lnTo>
                  <a:pt x="0" y="114303"/>
                </a:lnTo>
                <a:cubicBezTo>
                  <a:pt x="0" y="51175"/>
                  <a:pt x="51175" y="0"/>
                  <a:pt x="114303" y="0"/>
                </a:cubicBezTo>
                <a:close/>
              </a:path>
            </a:pathLst>
          </a:custGeom>
          <a:gradFill flip="none" rotWithShape="1">
            <a:gsLst>
              <a:gs pos="0">
                <a:srgbClr val="10B981">
                  <a:alpha val="20000"/>
                </a:srgbClr>
              </a:gs>
              <a:gs pos="100000">
                <a:srgbClr val="34D399">
                  <a:alpha val="10000"/>
                </a:srgbClr>
              </a:gs>
            </a:gsLst>
            <a:lin ang="0" scaled="1"/>
          </a:gradFill>
          <a:ln w="10160">
            <a:solidFill>
              <a:srgbClr val="10B981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6298882" y="598360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6603682" y="5974082"/>
            <a:ext cx="421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Security:</a:t>
            </a:r>
            <a:r>
              <a:rPr lang="en-US" sz="1050" dirty="0">
                <a:solidFill>
                  <a:srgbClr val="F1F5F9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All passwords hashed with bcrypt - never stored in plain text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2550</Words>
  <Application>Microsoft Office PowerPoint</Application>
  <PresentationFormat>Widescreen</PresentationFormat>
  <Paragraphs>449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Quattrocento Sans</vt:lpstr>
      <vt:lpstr>Hedvig Letters Sans</vt:lpstr>
      <vt:lpstr>Noto Sans SC</vt:lpstr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JobSphere - AI-Powered Job Application Tracking Platform</dc:title>
  <dc:subject>JobSphere - AI-Powered Job Application Tracking Platform</dc:subject>
  <dc:creator>Kimi</dc:creator>
  <cp:lastModifiedBy>Ranga sudarshan Billa</cp:lastModifiedBy>
  <cp:revision>2</cp:revision>
  <dcterms:created xsi:type="dcterms:W3CDTF">2026-02-01T15:49:12Z</dcterms:created>
  <dcterms:modified xsi:type="dcterms:W3CDTF">2026-02-01T15:53:32Z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{"Label":"JobSphere - AI-Powered Job Application Tracking Platform","ContentProducer":"001191110108MACG2KBH8F10000","ProduceID":"19c19a4f-d212-804c-8000-0000b5578c98","ReservedCode1":"","ContentPropagator":"001191110108MACG2KBH8F20000","PropagateID":"19c19a4f-d212-804c-8000-0000b5578c98","ReservedCode2":""}</vt:lpwstr>
  </property>
</Properties>
</file>